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.xml" ContentType="application/inkml+xml"/>
  <Override PartName="/ppt/notesSlides/notesSlide2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3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2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33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34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35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notesSlides/notesSlide36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37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39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40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3" r:id="rId2"/>
    <p:sldId id="402" r:id="rId3"/>
    <p:sldId id="388" r:id="rId4"/>
    <p:sldId id="389" r:id="rId5"/>
    <p:sldId id="390" r:id="rId6"/>
    <p:sldId id="301" r:id="rId7"/>
    <p:sldId id="303" r:id="rId8"/>
    <p:sldId id="304" r:id="rId9"/>
    <p:sldId id="355" r:id="rId10"/>
    <p:sldId id="305" r:id="rId11"/>
    <p:sldId id="353" r:id="rId12"/>
    <p:sldId id="354" r:id="rId13"/>
    <p:sldId id="350" r:id="rId14"/>
    <p:sldId id="356" r:id="rId15"/>
    <p:sldId id="361" r:id="rId16"/>
    <p:sldId id="391" r:id="rId17"/>
    <p:sldId id="357" r:id="rId18"/>
    <p:sldId id="358" r:id="rId19"/>
    <p:sldId id="362" r:id="rId20"/>
    <p:sldId id="400" r:id="rId21"/>
    <p:sldId id="401" r:id="rId22"/>
    <p:sldId id="399" r:id="rId23"/>
    <p:sldId id="372" r:id="rId24"/>
    <p:sldId id="373" r:id="rId25"/>
    <p:sldId id="397" r:id="rId26"/>
    <p:sldId id="398" r:id="rId27"/>
    <p:sldId id="374" r:id="rId28"/>
    <p:sldId id="375" r:id="rId29"/>
    <p:sldId id="379" r:id="rId30"/>
    <p:sldId id="380" r:id="rId31"/>
    <p:sldId id="381" r:id="rId32"/>
    <p:sldId id="369" r:id="rId33"/>
    <p:sldId id="382" r:id="rId34"/>
    <p:sldId id="403" r:id="rId35"/>
    <p:sldId id="383" r:id="rId36"/>
    <p:sldId id="385" r:id="rId37"/>
    <p:sldId id="384" r:id="rId38"/>
    <p:sldId id="386" r:id="rId39"/>
    <p:sldId id="376" r:id="rId40"/>
    <p:sldId id="377" r:id="rId41"/>
    <p:sldId id="378" r:id="rId4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118" autoAdjust="0"/>
    <p:restoredTop sz="86771" autoAdjust="0"/>
  </p:normalViewPr>
  <p:slideViewPr>
    <p:cSldViewPr snapToGrid="0">
      <p:cViewPr varScale="1">
        <p:scale>
          <a:sx n="59" d="100"/>
          <a:sy n="5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notesViewPr>
    <p:cSldViewPr snapToGrid="0">
      <p:cViewPr varScale="1">
        <p:scale>
          <a:sx n="52" d="100"/>
          <a:sy n="52" d="100"/>
        </p:scale>
        <p:origin x="284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0207E17-EA56-4D16-89C9-E9C829F446D0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9261A1F-0A99-4423-9776-F6617580E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3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32:27.904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1137,'27'0,"26"0,0-26,0-1,26-26,27 27,0-27,26 27,0-1,1-52,-1 26,27 0,-27 0,0 27,-52-54,-1 54,27-1,-27-26,1 27,-28-1,1 1,0 26,0-26,0-1,53 1,-53-27,0 26,0 1,0-1,0-26,-27 53,0 0,1 0,-1-26,1 26,-1-26,1-1,-1 27,1 0,-27-26,26 26,1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3:56.07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94CEF8-5BAD-4E5A-B8D4-F7B5AF255DAF}" emma:medium="tactile" emma:mode="ink">
          <msink:context xmlns:msink="http://schemas.microsoft.com/ink/2010/main" type="inkDrawing" rotatedBoundingBox="7063,15927 7078,15927 7078,15942 7063,15942" shapeName="Other"/>
        </emma:interpretation>
      </emma:emma>
    </inkml:annotationXML>
    <inkml:trace contextRef="#ctx0" brushRef="#br0">105 2275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3:57.868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F5E3F8-D45C-4920-8E58-622430016860}" emma:medium="tactile" emma:mode="ink">
          <msink:context xmlns:msink="http://schemas.microsoft.com/ink/2010/main" type="inkDrawing" rotatedBoundingBox="6984,16721 6999,16721 6999,16736 6984,16736" shapeName="Other"/>
        </emma:interpretation>
      </emma:emma>
    </inkml:annotationXML>
    <inkml:trace contextRef="#ctx0" brushRef="#br0">26 3069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15.285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E72C9B-DFF2-45C8-A1D8-1FF2F7CE124E}" emma:medium="tactile" emma:mode="ink">
          <msink:context xmlns:msink="http://schemas.microsoft.com/ink/2010/main" type="inkDrawing" rotatedBoundingBox="8466,16507 10821,16544 10820,16619 8464,16582" shapeName="Other"/>
        </emma:interpretation>
      </emma:emma>
    </inkml:annotationXML>
    <inkml:trace contextRef="#ctx0" brushRef="#br0">0 0,'26'0,"27"0,0 27,-27-27,27 26,-26-26,-1 0,1 0,-1 0,1 0,-1 0,27 27,-26-27,-1 0,0 0,1 0,-1 0,27 0,-26 0,-1 0,27 0,-26 0,-1 0,0 0,1 0,-1 0,1 0,-1 0,27 0,-26 0,-1 0,1 0,-1 0,1 0,-1 0,0 0,1 0,-1 0,1 0,-1 0,1 0,-1 0,1 0,-1 0,1 0,-1 0,0 0,1 0,-1 0,1 0,-1 0,1 0,-1 0,1 0,-1 0,1 0,-1 0,1 0,-1 0,0 0,1 0,-1 0,1 0,-1 0,1 0,-1 0,1 0,-1 0,1 0,-1 0,0 0,1 0,-1 0,1 0,-1 0,1 0,-1 0,1 0,-1 0,1 0,-1 0,1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19.765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D37895-AA1A-4732-A464-608F37356D87}" emma:medium="tactile" emma:mode="ink">
          <msink:context xmlns:msink="http://schemas.microsoft.com/ink/2010/main" type="inkDrawing" rotatedBoundingBox="11877,16521 15503,16480 15504,16576 11879,16617" shapeName="Other"/>
        </emma:interpretation>
      </emma:emma>
    </inkml:annotationXML>
    <inkml:trace contextRef="#ctx0" brushRef="#br0">0 113,'26'0,"1"0,-1 0,1 0,26 0,-27 0,1 0,-1-26,0 26,1 0,-1 0,1 0,-1 0,1 0,-1-27,1 27,-1 0,27 0,-27 0,1-26,-1 26,1 0,-1 0,1 0,-1 0,1 0,-1 0,1 0,-1 0,1 0,-1 0,0 0,1 0,-1 0,1 0,-1 0,1 0,-1 0,1 0,-1 0,-26-27,27 27,-1 0,0 0,1 0,-1 0,1 0,-1 0,1 0,-1 0,1 0,-1 0,1 0,-1 0,1 0,-1 0,0 0,1 0,-1 0,1 0,-1 0,1 0,-1 0,1 0,-1 0,1 0,-1 0,0 0,1 0,-1 0,1 0,-1 0,1 0,-1 0,1 0,-1 0,1 0,-1 0,1 0,-1 0,0 0,1 0,-1 0,1 0,-1 0,1 0,-1 0,-26 27,27-27,-1 0,1 0,-1 0,0 0,1 0,-1 0,1 0,-1 0,1 0,-1 0,1 0,-1 0,1 0,-1 0,1 0,-1 0,0 0,1 0,-1 0,27 0,-26 0,-1 0,1 0,-1 0,1 0,-1 0,0 0,1 0,-1 0,1 0,-1 0,1 0,-1 0,1 0,-1 0,1 0,-1 0,1 0,-1 0,0 0,1 0,-1 0,1 0,-1 0,1 0,-1 0,1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22.51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13A1A9-740F-4D64-97F8-E14FDBD0F886}" emma:medium="tactile" emma:mode="ink">
          <msink:context xmlns:msink="http://schemas.microsoft.com/ink/2010/main" type="inkDrawing" rotatedBoundingBox="11799,15795 14445,15795 14445,15810 11799,15810" shapeName="Other"/>
        </emma:interpretation>
      </emma:emma>
    </inkml:annotationXML>
    <inkml:trace contextRef="#ctx0" brushRef="#br0">0 0,'53'0,"-26"0,-1 0,27 0,-26 0,-1 0,27 0,-26 0,25 0,1 0,-26 0,26 0,-27 0,1 0,-1 0,1 0,25 0,-25 0,-1 0,1 0,-1 0,1 0,-1 0,1 0,26 0,-27 0,1 0,-1 0,0 0,1 0,-1 0,1 0,-1 0,1 0,-1 0,1 0,-1 0,1 0,-1 0,0 0,1 0,-1 0,1 0,-1 0,1 0,-1 0,1 0,-1 0,1 0,-1 0,1 0,-1 0,0 0,1 0,-1 0,1 0,-1 0,1 0,-1 0,1 0,26 0,-27 0,27 0,-27 0,1 0,-1 0,1 0,-1 0,1 0,-1 0,1 0,-1 0,1 0,-1 0,0 0,1 0,-1 0,1 0,-1 0,1 0,-1 0,1 0,-1 0,1 0,-1 0,0 0,1 0,-1 0,1 0,-1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03.604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FF7CCF-59FC-497A-A9FB-0432661D68F5}" emma:medium="tactile" emma:mode="ink">
          <msink:context xmlns:msink="http://schemas.microsoft.com/ink/2010/main" type="inkDrawing" rotatedBoundingBox="8466,13572 10794,13576 10793,13628 8465,13624" shapeName="Other"/>
        </emma:interpretation>
      </emma:emma>
    </inkml:annotationXML>
    <inkml:trace contextRef="#ctx0" brushRef="#br0">1508-79,'26'0,"1"0,-1 0,1 0,-27 26,26-26,0 0,1 0,-1 0,1 0,-1 0,1 0,-1 26,1-26,-1 0,1 0,-1 0,1 0,-1 0,0 0,1 0,-1 0,1 0,-1 0,1 0,-1 0,1 0,-1 0,1 0,-1 0,0 0,1 0,-1 0,1 0,-1 0,1 0,-1 0,1 0,-1 0,1 0,-1 0,1 0,-1 0,0 0,1 0,-1 0,1 0,-1 0,1 0,-1 0,1 0,-1 0,1 0,-1 0,0 0,1 0,-1 0,1 0,-1 0,1 0,-1 0,1 0,-1 0,1 0,-1 0,1 0,-1 0,0 0,1 0,-1 0,1 0,-1 0,1 0,-27-26,26 26,1 0,-1 0,1 0,-1 0,0 0,1 0,-1 0,1 0,-1 0,1 0,-1 0,1 0,-1 0,1 0,-1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25.26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401D2F6-A793-4F28-A6CF-092AC0105841}" emma:medium="tactile" emma:mode="ink">
          <msink:context xmlns:msink="http://schemas.microsoft.com/ink/2010/main" type="inkDrawing" rotatedBoundingBox="11745,15149 15079,15087 15080,15180 11747,15241" shapeName="Other"/>
        </emma:interpretation>
      </emma:emma>
    </inkml:annotationXML>
    <inkml:trace contextRef="#ctx0" brushRef="#br0">0 162,'52'0,"-25"0,-1 0,27 0,-53-26,53 26,-26-26,26 26,0-27,-1 27,-25 0,26 0,0 0,0 0,0 0,-1 0,-25 0,26 0,0-26,0 26,0 0,0 0,-1 0,-25 0,26 0,0 0,-27 0,1 0,26 0,-1 0,-25 0,26 0,0 0,-27 0,1 0,26 0,0 0,-27 0,0 0,27 0,-26 0,-1 0,1 0,26 0,-27 0,27 0,-27 0,1 0,26 0,-27 0,1 0,-1 0,1 0,-1 0,1 0,-1 0,1 0,25 0,-25 0,-1 0,27 0,-26 0,-1 0,27 0,-26 0,25 0,-25 0,-1 0,1 0,-1 0,1 0,-1 0,27 0,-26 0,-1 0,27 0,-27 0,1 0,-1 0,1 0,-1 0,1 0,-1 0,1 0,-1 0,1 0,-1 0,0 0,1 0,-1 0,1 0,-1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29.540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89BF31-936C-4330-A0C9-BF4BC5A99AEE}" emma:medium="tactile" emma:mode="ink">
          <msink:context xmlns:msink="http://schemas.microsoft.com/ink/2010/main" type="inkDrawing" rotatedBoundingBox="13784,15760 15027,15819 15025,15854 13782,15795" shapeName="Other"/>
        </emma:interpretation>
      </emma:emma>
    </inkml:annotationXML>
    <inkml:trace contextRef="#ctx0" brushRef="#br0">0 0,'26'0,"1"0,-1 0,1 0,-1 0,27 0,-53 26,27-26,25 0,-25 0,-1 0,1 0,-1 0,1 0,-1 0,1 0,-1 0,1 0,-1 0,0 0,-26 27,27-27,-1 0,1 0,-1 0,1 0,-1 0,1 0,-1 0,1 0,-1 0,1 0,-1 0,0 0,1 0,-1 0,1 0,-1 0,1 0,-1 0,1 0,-1 0,1 0,-1 0,0 0,1 0,-1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57.26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D1D85E-D10C-425B-930B-50BDBEE13ECA}" emma:medium="tactile" emma:mode="ink">
          <msink:context xmlns:msink="http://schemas.microsoft.com/ink/2010/main" type="inkDrawing" rotatedBoundingBox="11718,14361 14867,14296 14869,14392 11720,14458" shapeName="Other"/>
        </emma:interpretation>
      </emma:emma>
    </inkml:annotationXML>
    <inkml:trace contextRef="#ctx0" brushRef="#br0">0 118,'27'0,"-1"0,0 0,1 0,-1 0,-26-27,27 27,-1 0,1 0,-1 0,1 0,-1 0,1 0,-1 0,1 0,-1 0,0 0,1 0,-1 0,1 0,-1-26,1 26,-1 0,1 0,-1 0,1 0,-1 0,0 0,1 0,-27-27,26 27,1 0,-1 0,1 0,-1 0,1 0,-1 0,1 0,-1 0,1 0,-1 0,-26-26,26 26,1 0,-1 0,1 0,-1 0,1 0,-1 0,1 0,-1 0,1 0,-1 0,0 0,1 0,-1 0,1 0,-1 0,1 0,-1 0,1 0,-1 0,1 0,-1 0,1 0,-1 0,0 0,1 0,-1 0,1 0,-1 0,1 0,-1 0,1 0,-1 0,1 0,-1 0,0 0,1 0,-1 0,1 0,-1 0,1 0,-1 0,1 0,-1 0,1 0,-1 0,1 0,-1 0,0 0,1 0,-1 0,1 0,-1 0,1 0,-1 0,1 0,-1 0,-26 26,27-26,-1 0,0 0,1 0,-1 0,1 0,-1 0,1 0,-1 0,1 0,-1 0,1 0,-1 0,1 0,-1 0,0 0,1 0,-1 0,1 0,-1 0,1 0,-1 0,1 0,-27 27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5:03.83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59E2ED-ADEB-4282-A347-AC85F568A29B}" emma:medium="tactile" emma:mode="ink">
          <msink:context xmlns:msink="http://schemas.microsoft.com/ink/2010/main" type="inkDrawing" rotatedBoundingBox="11798,13548 14841,13537 14842,13615 11799,13626" shapeName="Other"/>
        </emma:interpretation>
      </emma:emma>
    </inkml:annotationXML>
    <inkml:trace contextRef="#ctx0" brushRef="#br0">0 85,'27'0,"-1"0,1 0,-1 0,1 0,-1 0,1 0,-1 0,1 0,-1 0,1 0,-1 0,0 0,1 0,-1 0,1 0,-1 0,-26-26,27 26,-1 0,1 0,-1 0,-26-26,27 26,-1 0,0 0,1 0,-1 0,-26-27,27 27,-1 0,1 0,-1 0,1 0,-1 0,1 0,-1 0,1 0,-1 0,0 0,1 0,-1 0,1 0,-1 0,1 0,-1 0,1 0,-1 0,1 0,-1 0,0 0,1 0,-1 0,1 0,-1 0,1 0,-1 0,1 0,-27 27,26-27,1 0,-1 0,1 0,-1 0,0 0,1 0,-1 26,1-26,-1 0,1 0,-1 0,1 0,-1 0,1 0,-1 0,0 0,1 0,-1 0,1 0,-1 0,1 0,-1 0,1 0,-1 0,1 0,-1 0,1 0,-1 0,0 0,1 0,-1 0,1 0,-1 0,1 0,-1 0,1 0,-1 0,1 0,-1 0,0 0,1 0,-1 0,1 0,-1 0,1 0,-1 0,1 0,-1 0,1 0,-1 0,1 0,-1-26,0 26,1 0,-27-27,26 27,1 0,-1 0,1 0,-1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32:31.769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218 0,'0'26,"0"1,0 26,0-27,0 1,0 26,0-27,0 1,0 25,0-25,0-1,-27-26,27 27,-26-1,26 27,0-26,-26-1,26 27,0 0,-27 0,27-27,0 27,-26-26,26-1,-27 1,27-1,-26 1,26-1,-27 27,27-27,0 1,0-1,0 1,0-1,0 1,0-1,0 1,0-1,0 1,0-1,0 0,0 1,0-1,27-26,-1 0,1 0,-27 27,0-1,26-26,1 27,-1-27,0 0,1 26,-1 1,1-27,-1 26,1-26,26 0,-27 0,27 27,-26-27,-1 26,0-26,27 26,0-26,0 27,-53-1,53-26,0 27,0-1,-27 1,1-1,26 1,-27-1,1-26,-1 0,1 27,-1-1,27 1,-27-1,1 0,-1-26,27 27,-26-1,-1-26,1 0,-1 0,1 27,-1-1,0-26,1 27,-1-27,1 26,-1-26,-26 27,27-27,-1 0,1 0,-1 0,1 0,-1 0,-26 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5:55.68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0,'27'0,"-1"0,1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6:04.71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0,'26'0,"0"0,1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0,-26 26,27-26,-1 0,1 0,-1 0,1 27,-1-27,1 0,-1 0,0 0,1 0,-1 0,1 0,-1 0,1 0,-1 0,1 0,-1 0,1 0,-1 0,0 0,1 0,-1 0,1 0,-1 0,1 0,-1 0,1 0,-1 0,1 0,-1 0,1 0,-1 0,0 0,1 0,-1 0,1 0,-1 0,1 0,-1 0,1 0,-1 0,1 0,-1 0,0 0,1 0,-1 0,1 0,-1 0,1 0,-1 0,1 0,-1 0,1 0,-1 0,1 26,-27 1,26-27,-26 26,26-26,1 0,-27 27,26-27,1 0,-1 0,-26 26,27-26,-27 27,26-27,-52 0,-1 0,1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3:27:55.27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0 317,'27'0,"26"0,-27 0,1 0,-1 0,0 0,1 0,-1 0,1 0,-1 0,1 0,-1 0,1 0,-1 0,1-26,-1 26,0 0,1 0,-1 0,1 0,-1 0,1 0,-1 0,1 0,-1 0,1 0,-1 0,1 0,-1 0,0 0,1 0,-1 0,1-27,-1 27,1 0,-1 0,1 0,-1 0,1 0,-1 0,-26-26,26-1,1 1,-1 26,1 0,-1 0,1 0,-1 0,1 0,-1 0,1 0,-27-27,26 27,1 0,-27-26,26 26,0 0,1 0,-1 0,1 0,-1 0,1 0,-1 0,1 0,-1 0,1 0,-1 0,0 0,1 0,-1 0,1 0,-1 0,1 0,-1 0,1 0,-1 0,1 0,-1-26,1 26,25-27,-25 27,-1 0,1 0,-1 0,1 0,-1 0,1 0,-1 0,1 0,-1-26,0 26,1 0,-1 0,1 0,-1 0,1 0,-1 0,1-27,-1 27,1 0,-1 0,1 0,-1 0,0 0,1 0,-1 0,1 0,-1 0,1 0,-1 0,1 0,-1 0,1 0,-1 0,0 0,1 0,-1 0,1 0,-1 0,1 0,-1 0,1 0,-1 0,1 0,-1 0,1 0,-1 0,0 0,1 0,-1 0,1 0,-1 0,1 0,-1 0,1 0,-1 0,1 0,-1 0,0 0,1 0,-1 0,1 0,-1 0,1 0,-1 0,1 0,-1 0,1 0,-1 0,1 0,-1 0,0 0,1 0,-1 0,1 0,-1 0,1 0,-1 0,1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3:28:02.75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0 269,'26'0,"1"0,-1 0,0 0,1 0,-1 0,1 0,-1 0,1-27,-1 27,1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0,26 0,-27 0,0 0,1 0,-1 0,1 0,-1 0,1 0,-1 0,1 0,-1 0,1 0,-1 0,1 0,-1 0,0 0,1 0,-1 0,1 0,-1 0,1 0,-1-26,1-1,26 27,-27 0,0 0,1 0,-1 0,1 0,-1 0,1 0,-1 0,1 0,-27-26,26-1,1 27,-1 0,1 0,-1 0,0 0,1 0,-1 0,1 0,-1 0,1-26,-1 26,1 0,-1 0,1 0,-1 0,0 0,1 0,-1 0,1 0,-1 0,1 0,-1 0,1 0,-1 0,1 0,-1 0,1 0,-1 0,0-27,1 27,-1 0,-26-26,27 26,-1-26,1 26,-1 0,1 0,-1 0,1 0,-1 0,0 0,27 0,-26 0,-1 0,1 0,-1 0,1 0,-1 0,1 0,-1 0,1 0,-1 0,-26-27,26 27,1 0,-1 0,1 0,-1 0,1 0,-1 0,1 0,-1 0,1 0,-1 0,0 0,1 0,-1 0,1 0,-1 0,1 0,-1 0,1 0,-1 0,1 0,-1 0,1 0,-1 0,0 0,1 0,-1 0,1 0,-1 0,1 0,-1 0,1 0,-1 0,1 0,-1 0,0 0,1 0,-54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56:38.04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0 214,'26'0,"0"0,1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0,-27-26,26 26,1 0,-1 0,1 0,-1-27,1 27,-1 0,0 0,-26-26,27 26,-1 0,1 0,-1 0,1 0,-1 0,-26-27,27 27,-1 0,-26-26,27 26,-1 0,1 0,-1 0,0 0,1 0,-1 0,-26-26,27 26,-1 0,1 0,-1 0,1 0,-1 0,1 0,-1 0,0 0,1 0,-1 0,1 0,-1 0,1 0,-1 0,1 0,-1 0,1 0,-1 0,1 0,-1 0,0 0,1 0,-1 0,1 0,-1 0,1 0,-1 0,1 0,-1 0,1 0,-1-27,0 27,1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27,1-27,-1 0,1 0,-1 0,0 0,1 0,-27 26,26-26,1 0,-27 26,26-26,1 27,-1-27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58:11.36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0 160,'26'0,"1"0,-1 0,1 0,-1 0,1 0,-1 0,1 0,-1 0,1 0,-1 0,0 0,1 0,-1 0,1 0,-1 0,1 0,-1 0,1 0,-1 0,1 0,-1 0,0 0,1 0,-1 0,1 0,-1 0,1 0,-1 0,1 0,-1 0,1 0,-1 0,1 0,-1 0,0 0,1 0,-1 0,1 0,-1 0,1 0,-1 0,1 0,-1 0,1 0,-1 0,0 0,1 0,-1 0,1 0,-1 0,1 0,-1 0,1 0,-1 0,-26-27,27 27,-1 0,1 0,-1 0,0 0,1 0,-1 0,1 0,-1 0,1 0,-1 0,1 0,-1 0,1 0,-1 0,0 0,1 0,-1 0,1 0,-1 0,1 0,-1 0,1 0,-1 0,1 0,-1 0,1 0,-1 0,0 0,1 0,-1 0,1 0,-1 0,1 0,-1 0,1 0,-1 0,1 0,-1 0,0 0,1 0,-1 0,1 0,-1 0,1 0,-1 0,1 0,-1 0,1-26,-1 26,1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0,-26 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7:03:42.4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</inkml:trace>
  <inkml:trace contextRef="#ctx0" brushRef="#br0" timeOffset="17886.1328">53 27,'27'0,"-1"0,0 0,1 0,-1 0,1 0,-1 0,1 0,-1 0,1 0,-1 0,1 0,-1 0,1 0,-27 26,26-26,0 0,1 0,-1 0,1 0,-1 0,1 0,-1 0,1 0,-1 0,-26 26,27-26,-1 0,0 0,1 0,-1 0,1 0,-1 0,1 27,-1-27,-52 0,26-27,0 1,-27 26,27-26,-26 26,26-27,0 1,-27 26,27-27,0 1,-26 26,26-27,-27 1,27-1,-26 27,52 27,-26-1,27-26,-1 27,-26-1,0 1,0-1,27-26,-27 27,26-27,-26 26,0 0,27-26,-27 27,26-27,-26 26,27-26,-27 27,-27-27,1 0,-1 26,27 1,-26-27,26 26,-27-26,27 27,-26-27,26 26,-27-26,1 0,26 27,-26-27,26 26,0 0,0 1</inkml:trace>
  <inkml:trace contextRef="#ctx0" brushRef="#br0" timeOffset="23631.5405">-26 1111,'26'0,"1"0,-1 0,1 0,-1 0,0 0,1 0,-1 0,1 0,-1 0,1 0,-1 0,1 0,-1 0,1 0,-1 0,1 0,-1 0,0 0,1 0,-1 0,1 0,-1 0,1 0,-1 0,1 0,-1 0,1 0,-1 0,0 0,1 0,-1 0,1 0,-1 0,1 0,-1 0,1 0,-1 0,1 0,-1 0,1 0,-27-26,0-1,-27 27,27-26,-26 26,-1 0,27-27,-26 27,26-26,-27 26,27-26,-26 26,-1-27,27 1,0-1,0 1,0-1,-26 27,52 27,-26-1,0 1,27-1,-27 1,26-1,-26 0,27 1,-1-27,1 26,-27 1,26-27,-26 26,27-26,-27 27,26-1,-26 1,0-1,0 1,0-1,0 1,-26-27,26 26,0 0,-27-26,27 27,-26-1,-1 1,1-1,26 1,-27-1,27 1,-26-1,-1-26,27 27,-26-1,-1 0,27 1,-26-27,26 26,-27-26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7:04:44.75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0 196,'27'0,"-1"0,1 0,-1 0,1 0,-1 0,0 0,1 0,-1 0,1 0,-1 0,1 0,-1 0,1 0,-1 0,1 0,-1 0,0 0,1 0,-1 0,1 0,-1 0,1 0,-1 0,1 0,-1 0,1 0,-1 0,1 0,-1 0,0 0,1 0,-1 0,1 0,-1 0,1 0,-1 0,1 0,-1 0,1 0,-1 0,0 0,1 0,-1 0,1 0,-1 0,1 0,-1 0,1 0,-1 0,1 0,-1 0,1 0,-1 0,0 0,1 0,-1 0,1 0,-1 0,1 0,-27-26,26 26,1 0,-1 0,1 0,-1 0,0-27,1 27,-1 0,1 0,-1 0,1 0,-1 0,1 0,-1 0,1 0,-1 0,1 0,-1 0,0 0,1 0,-1 0,1 0,-1 0,1-26,-1 26,1 0,-1 0,1 0,-1 0,0 0,1-27,-1 27,1 0,-1 0,1 0,-27-26,26 26,1 0,-1 0,1 0,-1 0,1 0,-27-26,26 26,0 0,1 0,-1 0,1 0,-1 0,1 0,-1 0,1 0,-1 0,1 0,-1 0,0 0,1 0,-1 0,1 0,-1 0,1 0,-1 0,1 0,-1 0,1 0,-1 0,1-27,-1 27,0 0,1 0,-1 0,1 0,-1 0,1 0,-1 0,1 0,-1 0,1 0,-1 0,0 0,1 0,-1 0,1 0,-1 0,1 0,-1 0,1 0,-1 0,1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7:05:35.29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0 191,'26'0,"1"0,-1 0,0 0,1 0,-1 0,1 0,-1 0,1 0,-1 0,1 0,-1 0,-26-26,27 26,-1 0,1 0,-1 0,0 0,1 0,-1 0,1 0,-1 0,1 0,-1 0,1 0,-1 0,1-27,-1 27,0 0,1 0,-1 0,1 0,-27-26,26 26,1 0,-27-27,26 27,1 0,-1 0,1 0,-1 0,1 0,-1 0,0 0,1 0,-1 0,1 0,-1-26,1 26,-1 0,1 0,-1 0,1 0,-1 0,0 0,1 0,-1 0,1 0,-1 0,1 0,-1 0,1 0,-1 0,1 0,-1 0,1 0,-1 0,0 0,1 0,-1 0,1 0,-1 0,1 0,-1 0,1 0,-1 0,1 0,-1 0,-26-27,26 27,1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0,27 0,-26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0,-26-26,27 26,-1 0,1 0,-1 0,1 0,-1 0,1 0,-1 0,0 0,1 0,-1 0,1 0,-1 0,1 0,-1 0,1 0,-1 0,1 0,-1 0,1 0,-1 0,0 0,1 0,-1 0,1 0,-1 0,1 0,-1 0,1 0,-1 0,1 0,-1 0,0 0,1 0,-1 0,1 0,-1 0,1 0,-1 0,1 0,-1 0,1 0,-1 0,1 0,-1 0,0 0,1 0,-1 0,1 0,-1 0,1 0,-1 0,1 0,-1 0,1 0,-1 0,0 0,-26 26,27-26,-1 0,1 0,-1 0,1 0,-1 0,1 0,-1 0,1 0,-1 0,1 0,-1 0,0 0,1 0,-1 0,-26 27,27-1,-1-26,1 0,-1 0,1 0,-1 0,1 0,-27 27,26-27,0 0,1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26:57.17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0 272,'26'0,"1"0,-1 0,1 0,-1-27,1 1,26 26,-27-27,1 27,-1 0,0 0,1 0,-1 0,1 0,-1 0,1 0,-1 0,1 0,-1 0,1 0,-1 0,0 0,1 0,-1 0,1 0,-1 0,1 0,-1 0,1 0,-1 0,1 0,-1 0,1 0,-1 0,0 0,1 0,-1 0,1 0,-1 0,1 0,-1 0,1 0,-1-26,1 26,-1 0,0 0,1-27,-1 27,1 0,-1 0,1 0,-1 0,1-26,-27 0,26 26,1-27,-1 27,1 0,-1 0,0 0,1 0,-1 0,1 0,-1 0,1 0,-1-26,1 26,-1 0,1 0,-1 0,0 0,1 0,-27-27,26 27,1 0,-1 0,1 0,-1 0,1 0,-1 0,1 0,-1 0,1 0,-1 0,0 0,1 0,-1 0,1 0,-1 0,1 0,-1 0,1 0,-1 0,1 0,-1 0,0 0,1 0,-1 0,1 0,-1 0,1 0,-1 0,1 0,-1 0,1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7-30T09:21:26.122"/>
    </inkml:context>
    <inkml:brush xml:id="br0">
      <inkml:brushProperty name="width" value="0.4" units="cm"/>
      <inkml:brushProperty name="height" value="0.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218 0,'0'26,"0"1,0 26,0-27,0 1,0 26,0-27,0 1,0 25,0-25,0-1,-27-26,27 27,-26-1,26 27,0-26,-26-1,26 27,0 0,-27 0,27-27,0 27,-26-26,26-1,-27 1,27-1,-26 1,26-1,-27 27,27-27,0 1,0-1,0 1,0-1,0 1,0-1,0 1,0-1,0 1,0-1,0 0,0 1,0-1,27-26,-1 0,1 0,-27 27,0-1,26-26,1 27,-1-27,0 0,1 26,-1 1,1-27,-1 26,1-26,26 0,-27 0,27 27,-26-27,-1 26,0-26,27 26,0-26,0 27,-53-1,53-26,0 27,0-1,-27 1,1-1,26 1,-27-1,1-26,-1 0,1 27,-1-1,27 1,-27-1,1 0,-1-26,27 27,-26-1,-1-26,1 0,-1 0,1 27,-1-1,0-26,1 27,-1-27,1 26,-1-26,-26 27,27-27,-1 0,1 0,-1 0,1 0,-1 0,-26 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27:21.42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0 122,'27'0,"-1"0,1 0,-1 0,0 0,1 0,-1 0,1 0,-1 0,1 0,26 0,-27 0,1 0,-1 0,0 0,1-26,-1 26,27 0,-26 0,-1 0,1 0,-1-27,1 27,26 0,-27 0,0 0,1 0,-1 0,1 0,-1 0,1 0,-1 0,1 0,-1 0,1 0,-1 0,0 0,1 0,-1 0,1 0,-1 0,1 0,-1 0,1 0,-1 0,1 0,-1 0,1 0,-1 0,0 0,1 0,-1 0,1 0,-1 0,1-26,-1 26,1-27,-1 27,1 0,-1 0,0 0,1 0,-1 0,1 0,-1 0,1 0,-1 0,1 0,-1 0,1 0,-1 0,1 0,-1 0,0 0,1 0,-1 0,1 0,-1 0,1 0,-1 0,1 0,-1 0,1 0,-1 0,0 0,1 0,-1 0,1 0,-1 0,1 0,-1 0,1 0,-1 0,1 0,-1 0,1 0,-1 0,0 0,1 0,-1 0,1 27,-1-27,1 0,-1 0,-26 26,27 1,-1-27,1 0,-1 0,0 0,-26 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27:33.594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0,'26'0,"1"0,-1 0,1 0,-1 0,1 0,-1 0,1 0,-1 0,1 0,-1 0,0 0,1 0,-1 0,1 0,-1 0,1 0,-1 0,1 0,-1 0,1 0,-1 0,1 0,-1 26,0-26,1 0,-1 0,1 0,-1 26,1-26,-1 0,1 0,-1 0,1 0,-1 0,0 0,1 0,-1 0,1 0,-27 27,26-27,1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0,27 0,-26 0,26 0,-27 0,1 0,26 0,-27 0,0 0,1 0,-1 0,1 0,-1 0,1 0,-1 0,1 0,-1 0,1 0,-1 0,0 0,1 0,-1 0,1 0,-1 0,1 0,-1 0,1 0,-1 0,1 0,-1 0,1 0,-1 0,0 0,1 0,-1 0,1 0,-1 0,1 0,-1 0,1 0,-1 0,1 0,-1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27:41.13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0 414,'27'0,"25"0,-25 0,-1-27,27 27,-26 0,-1 0,1 0,-1 0,1 0,-1 0,0 0,1 0,-1 0,1-26,-1 26,1 0,-1-27,1 27,-1-26,1 26,-1 0,1 0,-1 0,0 0,1 0,-1 0,1 0,-1 0,1 0,-1 0,1 0,-1 0,1 0,-1 0,0 0,1 0,-1 0,1 0,-1 0,1 0,-1-27,1 27,-1 0,1 0,-1 0,1 0,-1-26,0 26,1-27,-1 27,1 0,-1-26,1 26,-1 0,1 0,-1 0,1 0,-1 0,0 0,1 0,-1 0,1-26,-1 26,1 0,-1 0,1 0,-1 0,1 0,-1 0,1 0,-1 0,0 0,1 0,-1 0,1 0,-1 0,1 0,-1 0,1 0,-1 0,1 0,-1 0,0 0,1 0,-1 0,1 0,-1 0,1 0,-1 0,1 0,-1 0,1 0,-1 0,1 0,-1 0,0 0,1 0,-1 0,1 0,-1 0,1 0,-1 0,1 0,-1 0,1-27,-1 27,0 0,1 0,-1 0,1 0,-1 0,1 0,-1 0,1-26,-1 26,1 0,-1 0,1 0,-1-27,0 27,1 0,-1 0,1 0,-1 0,1 0,-1 0,1 0,-1 0,1 0,-1 0,0 0,1 0,26 0,-27 0,1 0,26 0,-27 0,1 0,-1-26,1 26,-1 0,0 0,27 0,-53-27,53 27,-26 0,-1 0,1 0,-1-26,1 26,-1 0,0 0,1 0,-1 0,1 0,-1 0,1 0,-1 0,1 0,26 0,-27 0,1 0,-1 0,0 0,1 0,-1 0,1 0,-1 0,1 0,-1 0,1 0,-1 0,1 0,-1 0,0 0,1 0,-1 0,1 0,-1 0,1 0,-1 0,1 0,-1 0,1 0,-1 0,1 0,-1 0,0 0,1 0,-1 0,1 0,-1 0,1 0,-1 0,1 0,-1 0,1 0,-1 0,0 0,1 0,-1 0,1 0,-1 0,1 0,-1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52:35.18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55,'26'0,"1"0,-1 0,1 0,-1 0,1 0,-1 0,0 0,1 0,-1 0,1 0,-1 0,1 0,-1 0,1 0,-1 0,-26-27,27 27,-1 0,1 0,-1 0,0 0,1 0,-1 0,-26-26,27 26,-1 0,1 0,-1 0,1 0,-1 0,1 0,-1 0,0 0,1 0,-1 0,1 0,-1 0,1 0,-1 0,1 0,-1 0,1 0,-1 0,1 0,-1 0,0 0,1 0,-1 0,1 0,-1 0,1 0,-1 0,1 0,-1 0,1 0,-1 0,0 0,1 0,-1 0,1 0,-1 0,1 0,-1 0,1 0,-1 0,-26 26,27-26,-1 0,1 0,-1 0,0 0,1 0,-1 0,1 0,-1 0,1 0,-27 27,26-27,1 0,-1 26,1-26,-1 0,0 0,-26 27,27-27,-1 0,1 0,-1 0,1 0,-1 0,1 0,-1 0,1 0,-1 0,-26 26,27-26,-1 0,0 0,1 27,-1-27,1 0,-1 0,1 0,-1 0,1 0,-1 0,1 0,-1 0,0 0,1 0,-1 0,1 0,-1 0,1 0,-1 0,1 0,-1 0,1 0,-1-27,1 27,-1 0,0 0,1 0,-1 0,1 0,-1 0,1 0,-1 0,1 0,-27-26,26 26,1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26,0-26,1 0,-1 0,1 0,-1 0,1 0,-1 0,1 0,-27 27,26-27,1 0,-1 0,0 0,1 0,-1 0,1 0,-1 0,1 0,-1 0,1 0,-1 0,1 0,-1 0,1 0,-1 0,0 0,1 0,-1 0,1 0,-1 0,1 0,-1 0,1 0,-1 0,1 0,-1 0,0 0,1 0,-1 0,1 0,-1 0,1 0,-1 0,1 0,-1 0,1 0,-1 0,1 0,-1 0,0 0,1 0,-1 0,1 0,-1 0,1 0,-1 0,1 0,-1 0,1 0,-1 0,0 0,1 0,-1 0,1-27,-1 27,1 0,-1 0,1 0,-1 0,1 0,-1 0,1 0,-1 0,0 0,1 0,-1 0,1 0,-1 0,1 0,-1 0,1 0,-1 0,1 0,-1 0,0 0,1 0,-1 0,1 0,-1 0,1 0,-1 0,1 0,-1 0,1 0,-1 0,1 0,-1 0,0 0,1 0,-1 0,1 0,-1 0,1 0,-1 0,1 0,-1 0,27 0,-27 0,1 0,26 0,-27 0,1 0,-1 0,1 0,-1 0,1 0,-1 0,1 0,-1 0,-26-26,26 26,1 0,-1 0,1 0,-1 0,1 0,-1 0,1 0,-1 0,1 0,-1 0,0 0,1 0,-1 0,1 0,-1 0,1-27,-1 27,1 0,-1 0,1 0,-1 0,1 0,-1 0,0 0,1 0,-1 0,27 0,-26 0,-1 0,1 0,-1 0,1 0,-1 0,0 0,1 0,-1 0,1 0,-1 0,1 0,-1 0,1 0,-1 0,1 0,-1 0,1 0,-1 0,0 0,1 0,-1 0,1 0,26 0,-27 0,1 0,-1 0,1 0,-1 0,0 0,1 0,-1 0,1 0,-1 0,1 0,-1 0,1 0,-1 0,1 0,-1 0,1 0,-1 0,-26 27,26-27,1 0,-1 0,1 0,-1 0,1 26,-1-26,1 0,-1 0,-26 27,27-27,-1 0,0 0,1 0,-1 0,1 0,-1 0,1 0,-1 0,1 26,-1-26,1 0,26 27,-27-27,27 26,-27-26,1 0,-1 0,27 0,-26 0,26 0,-27 0,0 0,1 0,26 27,-27-27,1 0,-1 0,1 0,-1 0,1 0,-27 26,26-26,1 0,-1 0,0 0,1 0,-1 0,1 0,-1 0,-26 27,27-27,26 0,-27 0,1 0,-1 0,0 0,1 0,-1 0,27 0,-26 0,26 0,0 0,-27 0,1 0,-1 0,0 0,1 0,-1 0,1 0,-1 0,1 0,-1 0,1 0,-1 0,1 0,-1 0,0 0,1 0,-1 0,1 0,-1 0,1 0,-1 0,1 0,-1 0,1 0,-1 0,1 0,-1 0,0 0,1 0,-1 0,1 0,26 0,-27 0,1 0,-1 0,1 0,-1 0,0 0,1 0,26 0,-27 0,1 0,26 0,-27 0,1 0,-1 0,1 0,-1 0,27 0,-27 0,1 0,-1 0,1 0,-1 0,1 0,26 0,-27 0,0 0,1 0,-1 0,1 0,-1 0,1 0,-1 0,1 0,-1 0,1 0,-27-27,0 1,-27 26,54 0,-1 0,1 0,-1 0,0-27,27 27,-26 0,-1 0,27 0,-26 0,-1 0,27 0,-27 0,1 0,26 0,-27 0,1 0,-1 0,1 0,-1 0,1 0,-1 0,1 0,-1 0,0 0,1 0,-1 0,1 0,-1 0,1 0,-1 0,1 0,-1 0,1 0,-1 0,0 0,1 0,-1 0,1 0,-1 0,1 0,-1 0,1 0,-1 0,1-26,-1 26,1 0,-1 0,0 0,1 0,-1 0,1 0,-1 0,1 0,-1 0,1 0,-1 0,1 0,-1 0,0 0,1 0,-1 0,1 0,-1 0,1 0,-1 0,1 0,-1 0,1 0,-1 0,1 0,-1 0,0 0,1 0,-1 0,1 0,-27-27,26 27,1 0,-1 0,1 0,-1 0,1 0,-1 0,0 0,1 0,-1 0,1 0,-1 0,1 0,-1 0,1 0,-1 0,1 0,-1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52:41.38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2,'26'0,"0"0,1 0,-1 0,1 0,-1 0,1 0,-1 0,1 0,-1 0,1 0,-1 0,1 0,-1 0,0 0,1 0,-1 0,1 0,-1 0,1 0,-1 0,1 0,-1 0,1 0,-1 0,0 0,1 0,-1 0,1 0,-1 0,1 0,-1 0,1 0,-1 0,1 0,-1 27,1-27,-1 0,0 0,1 0,-1 26,1-26,-1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27,-1-27,1 0,-1 0,1 0,-1 0,0 0,1 0,-1 0,-26 26,27-26,-1 0,1 0,-1 0,1 26,-1-26,1 0,-1 0,0 0,1 0,-1 0,1 0,-1 0,1 0,-1 0,1 0,-1 0,1 0,-1 0,1 0,-1 0,-26 27,-26-27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7:17.1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0,'26'0,"1"0,-1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0,26 0,-27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7:20.73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55,'26'0,"1"0,-1 0,1 0,-1 0,1 0,-1 0,0 0,1 0,-1 0,1 0,-1 0,1 0,-1 0,1 0,-1 0,1 0,-1 0,1 0,-1 0,0 0,1 0,-1 0,1 0,-1 0,1 0,-1 0,1 0,-1 0,1 0,-27-26,26 26,0 0,-26-27,27 27,-1 0,1 0,-1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7:27.82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95,'26'0,"1"0,-1 0,1 0,-1 0,1 0,-1 0,0 0,1 0,-1 0,1 0,-1 0,1 0,-1 0,1 0,-1 0,1 0,-1 0,0 0,1 0,-1 0,1 0,-1 0,1 0,-1 0,1 0,-1 0,1 0,-1 0,1 0,-1 0,0 0,1 0,-1 0,1 0,-1 0,1 0,-1 0,1 0,-27-27,26 27,1 0,-1 0,0 0,1 0,-1 0,1 0,-1 0,1 0,-1 0,1 0,-1 0,1 0,-1 0,1 0,-1 0,0 0,1 0,-1 0,1 0,-1 0,1 0,-1 0,1 0,-1 0,1 0,-1 0,-26-26,26 26,1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0,25 0,-25 0,-1 0,27 0,-26 0,-1 0,1 0,-1 0,1 0,-1 0,1 0,-1 0,0 0,1 0,-1 0,1 0,-1 0,1 0,-1 0,1 0,-1 0,1 0,-1 0,0 0,1 0,-1 0,1 0,-1 0,1 0,-1 0,1 0,-1 0,1 0,-1 0,1 0,-1 0,0 0,1 0,-27 26,26-26,1 0,-1 0,1 0,-1 0,1 0,-1 0,1 0,-1 0,0 0,1 0,-1 0,1 0,-1 0,27 0,-26 0,-1 0,27 0,-26 0,-1 0,0 0,1 0,-1 0,1 0,-1 0,1 27,-1-27,1 0,-1 0,1 0,-1 0,0 0,1 0,-1 0,27 0,-26 0,-1 0,1 0,-1 0,1 0,26 0,-27 0,0 0,1 0,-1 0,1 0,-1 0,1 0,-1 0,1 0,-1 0,1 0,-1 0,0 0,1 0,-1 0,1 0,-1 0,1 0,-1 0,1 0,-1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7:44.23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93,'27'0,"-1"0,0 0,1 0,-1 0,1 0,-1 0,1 0,-1 0,1 0,-1 0,1 0,-1 0,1 0,-1 0,0 0,1 0,-1 0,1 0,-1 0,-26-27,27 27,-1 0,1 0,-1 0,1 0,-27-26,26 26,0 0,1 0,-1 0,1 0,-1 0,1 0,-1 0,1 0,-1 0,1 0,-1 0,1 0,-1 0,0 0,1 0,-1 0,1 0,-1 0,1 0,-1 0,1 0,-1 0,1 0,-1 0,0 0,1 0,-1 0,1 0,-1 0,1 0,-1 0,-26-27,27 27,-1 0,1 0,-1 0,1 0,-1 0,0 0,1 0,-1 0,1 0,-1 0,1 0,-1 0,1 0,-1 0,1 0,-1 0,0 0,1 0,-1 0,1 0,-1 0,1 0,-1 0,1 0,-1 0,1 0,-1 0,1 0,-1 0,0 0,1 0,-1 0,1 0,-1 0,1 0,-1 0,1 0,-1 0,1 0,-1 0,0 0,1 0,-1 0,1 0,-1 0,1 0,-1 0,1 0,-1 0,1 0,-1 0,1 0,-1 0,0 0,1 0,-1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8:50.14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52,'26'0,"1"0,-1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0,-1-27,1 27,-1 0,1 0,-1 0,1 0,-1 0,1 0,-1 0,1 0,-1 0,0 0,1 0,-1 0,1 0,-1 0,1 0,-1 0,1 0,-1 0,1 0,-1 0,0 0,1 0,-1 0,1 0,-1 0,1 0,-1 0,1 0,-1 0,1 0,-1 0,1 0,-1 0,0 0,1 0,-1 0,1 0,-1 0,1 0,-1 0,1 0,-1 0,1 0,-1 0,0 0,1 0,-1 0,1 0,-1 0,1 0,-1 0,1 0,-27 27,26-27,1 0,-1 0,1 0,-1 0,0 0,1 0,-1 0,1 0,-1 0,1 0,-27 26,26-26,1 0,-1 27,1-27,-1 0,0 0,1 0,-1 0,1 0,-27 26,26-26,1 0,-27 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6T06:43:05.0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0BE09B-267D-41CA-A44D-FBD9C9F18CB0}" emma:medium="tactile" emma:mode="ink">
          <msink:context xmlns:msink="http://schemas.microsoft.com/ink/2010/main" type="writingRegion" rotatedBoundingBox="8347,5143 11118,5445 10921,7259 8150,6957"/>
        </emma:interpretation>
      </emma:emma>
    </inkml:annotationXML>
    <inkml:traceGroup>
      <inkml:annotationXML>
        <emma:emma xmlns:emma="http://www.w3.org/2003/04/emma" version="1.0">
          <emma:interpretation id="{67C542E7-02DB-48E5-B783-159CDF83DDF0}" emma:medium="tactile" emma:mode="ink">
            <msink:context xmlns:msink="http://schemas.microsoft.com/ink/2010/main" type="paragraph" rotatedBoundingBox="8347,5143 11118,5445 10921,7259 8150,6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648002-69FF-4846-9645-6D76EBFCF3B1}" emma:medium="tactile" emma:mode="ink">
              <msink:context xmlns:msink="http://schemas.microsoft.com/ink/2010/main" type="line" rotatedBoundingBox="8347,5143 11118,5445 10921,7259 8150,6957"/>
            </emma:interpretation>
          </emma:emma>
        </inkml:annotationXML>
        <inkml:traceGroup>
          <inkml:annotationXML>
            <emma:emma xmlns:emma="http://www.w3.org/2003/04/emma" version="1.0">
              <emma:interpretation id="{41E4AF71-A46B-41A3-B21F-B73712153B39}" emma:medium="tactile" emma:mode="ink">
                <msink:context xmlns:msink="http://schemas.microsoft.com/ink/2010/main" type="inkWord" rotatedBoundingBox="8347,5143 11118,5445 10921,7259 8150,6957"/>
              </emma:interpretation>
              <emma:one-of disjunction-type="recognition" id="oneOf0">
                <emma:interpretation id="interp0" emma:lang="en-US" emma:confidence="0">
                  <emma:literal>o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2358 255,'0'-26,"-27"26,1-27,-1 27,1 0,0-26,-1 26,1 0,-1 0,1-27,-1 27,1-26,-1 26,1 0,-1 0,1 0,0-27,-1 27,1 0,-1 0,1-26,-1 26,1 0,-1 0,1 0,-1-26,1 26,-1 0,1 0,0 0,-1 0,1 0,-1 0,1 0,-1 0,1 0,-1 0,1 0,-1 0,1 0,0 0,-1 0,1 0,-1 0,1 0,-1 0,1 0,-1 0,1 0,-1 0,1 0,-1 0,1 0,0 0,-1 0,1 0,-1 0,1 0,-1 0,1 0,-1 0,1 0,-1 0,1 0,0 0,-1 0,1 0,-1 0,1 0,-1 0,1 0,-1 0,1 26,26 0,-27-26,1 0,-1 0,1 0,0 0,26 27,-27-1,1 1,-1-27,27 26,0 1,0-1,0 1,-26-27,-1 26,27 1,-26-27,26 26,-27-26,1 27,26-1,0 0,0 1,-27-27,27 26,0 1,0-1,-26-26,26 27,0-1,0 1,0-1,0 1,0-1,-26 0,-1-26,27 27,0-1,0 1,0-1,0 1,0-1,0 1,0-1,0 1,0-1,0 1,0-1,0 0,0 1,27-1,-27 1,26-1,-26 1,26-1,-26 1,27-27,-27 26,26-26,1 27,-27-1,26-26,1 0,-27 26,0 1,26-1,1-26,-27 27,26-27,-26 26,27 1,-1-27,0 0,-26 26,0 1,27-1,-1-26,1 27,-1-27,1 26,-1-26,1 0,-1 27,1-1,-1-26,1 0,-27 26,26-26,0 0,1 0,-1 0,1 27,-1-27,-26 26,27-26,-1 27,1-27,-1 0,1 0,-1 0,0 0,1 0,-1 0,1 0,-1 0,1 0,-1 0,1 0,-1 0,1 0,-1 0,1 0,-1 0,0 0,1 0,-1 0,1 0,-1 0,1 0,-1 0,1 0,-1 0,1 0,-1 0,0 0,1 0,-1 0,27 0,0 0,-26-27,26 27,-27-26,1 26,-1 0,0 0,-26-27,27 27,-1 0,1 0,-1-26,1 26,-1 0,1 0,-1 0,1-26,-1 26,0 0,1-27,-1 27,1-26,-1 26,-26-27,27 27,-1-26,-26-1,27 27,-1 0,1 0,-1 0,1 0,-27-26,26 26,-26-27,0 1,26-1,1 1,-27-1,26 27,1 0,-1-26,-26 0,0-1,0 1,0-1,0 1,27 26,-27-27,0 1,0-1,0 1,0-1,0 1,0 0,0-1,0 1,0-1,0 1,0-1,0 1,0-1,0 1,0-1,0 1,-27-1,1 1,-1 0,27-1,-26 27,-1-26,27-1,-26 27,0-26,26-1,-27 27,27-26,0-1,0 1,0-1,-26 27,-1 0,1 0,26-26,0 0,0-1,-27 27,27-26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1:13.9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0,'26'0,"1"0,-1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0,-27 27,26-27,-26 26,27-26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1:18.3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45,'27'0,"-1"0,27 0,-26 0,25 0,1 0,-26 0,26 0,0 0,0 0,-1 0,-25 0,-1 0,27 0,-26 0,-27-27,26 27,27 0,-26 0,-1 0,27 0,-27 0,27 0,-26 0,26 0,-27 0,1 0,26 0,-27 0,0 0,27 0,-26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2:07.183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318 325,'26'0,"-26"-27,27 27,-1 0,1 0,-1 0,0 0,-26-26,0-1,27 1,-1 26,1 0,-27-27,26 27,-26-26,0-1,-26 27,-1 0,27-26,0-1,-26 27,26-26,-27 26,1 0,0 0,-1 0,1 0,-1 0,1 0,26-27,-27 27,1 0,-1 0,1 0,-1 0,1 0,26-26,-26 26,-1 0,1 0,-1 0,1 0,-1 0,27 26,0 1,0-1,27 1,-27-1,0 1,26-27,-26 26,27-26,-1 0,-26 27,0-1,27-26,-1 0,-26 27,0-1,26-26,1 0,-1 0,1 0,-1 0,1 0,-1 0,1 0,-1 0,-52 0,-1 0,27-26,-26 26,26-27,0 1,0-1,26 27,1 0,-1 0,1 0,-1 0,0 0,1 0,-1 0,1 0,-1 0,1 27,-1-27,-26 26,27-26,-1 0,-52 0,-1 0,1 0,-1 0,1 0,-1 0,1 0,-1 0,1 0,0 0,-1 0,1 0,-1 0,1 0,-1 0,1 0,-1 0,1 0,-1 0,27-26,27 26,-27-27,26 27,-26-26,27-1,-1 27,-26-26,27 26,-1 0,1 0,-1 0,-26-27,0 1,-26 26,-1 0,27-27,-26 27,-1 0,27-26,-26 26,-1 0,1 0,-1 0,1 0,0 0,-1 0,1 0,52 0,1 0,-1 0,0 0,1 0,-1 0,1 0,-1 0,1 0,-1 0,-26 26,27-26,-1 0,1 0,-1 0,0 0,-26 27,-26-27,26 26,-26-26,-1 0,1 27,-1-27,1 0,-1 0,1 0,-1 0,1 0,52 0,1 0,-1 0,1 0,-1 0,1 0,-1 0,1 0,-1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2:12.201"/>
    </inkml:context>
    <inkml:brush xml:id="br0">
      <inkml:brushProperty name="width" value="0.05292" units="cm"/>
      <inkml:brushProperty name="height" value="0.1058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185 239,'0'-27,"0"1,-26 26,-1 0,1-27,-1 27,27-26,-26 26,-1 0,1 0,26-27,0 1,26-1,1 27,-1 0,1-26,-1 26,1 0,-1 0,-26-27,27 27,-1 0,-52 0,-1 0,1 0,-1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8:54.875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5A1998-6D68-4F52-9241-88FF31CD0883}" emma:medium="tactile" emma:mode="ink">
          <msink:context xmlns:msink="http://schemas.microsoft.com/ink/2010/main" type="writingRegion" rotatedBoundingBox="9154,13943 10873,13943 10873,14287 9154,14287"/>
        </emma:interpretation>
      </emma:emma>
    </inkml:annotationXML>
    <inkml:traceGroup>
      <inkml:annotationXML>
        <emma:emma xmlns:emma="http://www.w3.org/2003/04/emma" version="1.0">
          <emma:interpretation id="{033B87E5-0788-49CF-980F-5ABA7D12EAFA}" emma:medium="tactile" emma:mode="ink">
            <msink:context xmlns:msink="http://schemas.microsoft.com/ink/2010/main" type="paragraph" rotatedBoundingBox="9154,13943 10873,13943 10873,14287 9154,14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4F676D-ED99-4951-8EBD-614897C02C50}" emma:medium="tactile" emma:mode="ink">
              <msink:context xmlns:msink="http://schemas.microsoft.com/ink/2010/main" type="line" rotatedBoundingBox="9154,13943 10873,13943 10873,14287 9154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BD49D144-D2BD-4F9D-83AA-F1CE30D26CA2}" emma:medium="tactile" emma:mode="ink">
                <msink:context xmlns:msink="http://schemas.microsoft.com/ink/2010/main" type="inkWord" rotatedBoundingBox="9154,13943 9169,13943 9169,13958 9154,1395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  <inkml:traceGroup>
          <inkml:annotationXML>
            <emma:emma xmlns:emma="http://www.w3.org/2003/04/emma" version="1.0">
              <emma:interpretation id="{7EFF7508-B97E-4043-90D0-5E539A85D0B7}" emma:medium="tactile" emma:mode="ink">
                <msink:context xmlns:msink="http://schemas.microsoft.com/ink/2010/main" type="inkWord" rotatedBoundingBox="10106,13943 10873,13943 10873,14287 10106,14287"/>
              </emma:interpretation>
              <emma:one-of disjunction-type="recognition" id="oneOf1">
                <emma:interpretation id="interp5" emma:lang="en-US" emma:confidence="0">
                  <emma:literal>3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h</emma:literal>
                </emma:interpretation>
                <emma:interpretation id="interp8" emma:lang="en-US" emma:confidence="0">
                  <emma:literal>u</emma:literal>
                </emma:interpretation>
                <emma:interpretation id="interp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8793.8927">952 0,'0'26,"0"1,0-1,0 1,0-1,0 1,0-1,27-26,-27 27,26-27,1 0,-1 0,0 0,1 0,-1 0,1 0,-1 0,1 0,-1 0,1 0,-1 0,1 0,-1 0,0 0,1 0,-1 0,-26 26,27-26,-1 27,1-27,-1 0,-26 26,27-26,-1 0,1 0,-1 0,1 0,-1 0,-26 26,0 1,26-27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9:08.44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156B09-87C4-472C-A3AA-4CEC32A2EB2B}" emma:medium="tactile" emma:mode="ink">
          <msink:context xmlns:msink="http://schemas.microsoft.com/ink/2010/main" type="inkDrawing" rotatedBoundingBox="11720,13851 14128,13866 14127,13943 11719,13928" shapeName="Other"/>
        </emma:interpretation>
      </emma:emma>
    </inkml:annotationXML>
    <inkml:trace contextRef="#ctx0" brushRef="#br0">0 68,'27'0,"-1"0,0 0,1 0,-1 0,1 0,-1 0,1-27,-1 27,1-26,-1 26,1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0,-27 26,26-26,1 0,-1 0,1 0,-1 0,1 0,-1 0,1 27,-1-27,-26 26,26-26,1 0,-1 0,1 0,-54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16.86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0,'26'0,"0"0,1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0,-27 26,26-26,-26 27,0-1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22.50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75,'26'0,"1"0,-1 0,1 0,-1 0,0 0,1 0,-1 0,1-26,-1 26,1 0,-1 0,1 0,-1 0,1 0,-1 0,1 0,-1 0,0 0,1 0,-1 0,1 0,-1 0,1 0,-1 0,1 0,-1 0,1 0,-1 0,0 0,1 0,-1 0,1 0,-1 0,1 0,-1 0,1 0,-1 0,1 0,-1 0,1 0,-1 0,0 0,1 0,-1 0,1 0,-1 0,1 0,-1 0,1 0,-1 0,1 0,-1 0,0 0,1 0,-1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25.56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39.76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0 139,'26'0,"1"0,-1 0,1 0,-1 0,0 0,1 0,-1 0,1 0,-1 0,1 0,-1 0,1 0,-1 0,1 0,-1 0,1 0,-1 0,0 0,1 0,-1 0,1 0,-1 0,1 0,-1 0,1 0,-1 0,1 0,-1 0,0 0,1 0,-1 0,1 0,-1 0,1 0,-1 0,1 0,-1 0,1 0,-1 0,1 0,-1 0,0 0,1 0,-1 0,1 0,-1 0,1 0,-1 0,1 0,-1 0,1 0,-1 0,0 0,1-27,-1 27,1 0,-1-26,1 26,-1 0,1 0,-27-26,26-1,1 27,-1 0,1 0,-1 0,0 0,1 0,-1 0,1 0,-1 0,1 0,-27-26,26 26,1 0,-1 0,1 0,-1 0,0 0,1 0,-1 0,1 0,-1 0,1 0,-1 0,1 0,-1 0,1 0,-1 0,1 0,-1 0,0 0,1 0,-1 0,1 0,-1 0,1 0,-1 0,1 0,-1 0,1 0,-1 0,0 0,1 0,-1 0,1 0,-1 0,1 0,-1 0,1 0,-1 0,1 0,-1 0,1 0,-1 0,0 0,1 0,-1 0,1 0,-1 0,1 0,-27 26,26-26,1 0,-27 27,26-27,1 0,-1 0,-26 26,26-26,1 26,-1-26,1 0,-1 0,1 0,-27 27,26-27,-26 26,27-26,-1 0,-26 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3:50.53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62EAF6-1656-40CD-ACF0-DE0BB4D5BB68}" emma:medium="tactile" emma:mode="ink">
          <msink:context xmlns:msink="http://schemas.microsoft.com/ink/2010/main" type="writingRegion" rotatedBoundingBox="6958,13652 7026,13652 7026,14461 6958,14461"/>
        </emma:interpretation>
      </emma:emma>
    </inkml:annotationXML>
    <inkml:traceGroup>
      <inkml:annotationXML>
        <emma:emma xmlns:emma="http://www.w3.org/2003/04/emma" version="1.0">
          <emma:interpretation id="{D9376C6C-16CD-4712-B270-7CF26FD95FA0}" emma:medium="tactile" emma:mode="ink">
            <msink:context xmlns:msink="http://schemas.microsoft.com/ink/2010/main" type="paragraph" rotatedBoundingBox="6958,13652 7026,13652 7026,14461 6958,14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FF59A-C669-447C-8635-53EEABA5D088}" emma:medium="tactile" emma:mode="ink">
              <msink:context xmlns:msink="http://schemas.microsoft.com/ink/2010/main" type="line" rotatedBoundingBox="6958,13652 7026,13652 7026,14461 6958,14461"/>
            </emma:interpretation>
          </emma:emma>
        </inkml:annotationXML>
        <inkml:traceGroup>
          <inkml:annotationXML>
            <emma:emma xmlns:emma="http://www.w3.org/2003/04/emma" version="1.0">
              <emma:interpretation id="{AB20F8E2-01F6-4638-8134-897C3431AE8E}" emma:medium="tactile" emma:mode="ink">
                <msink:context xmlns:msink="http://schemas.microsoft.com/ink/2010/main" type="inkWord" rotatedBoundingBox="6958,13652 7026,13652 7026,14461 6958,14461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=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1858.4393">53 794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45.53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0 123,'27'0,"26"0,-27 0,1 0,26 0,-27 0,1 0,-1 0,0 0,1 0,-1 0,1-27,-1 27,1 0,-1 0,1 0,-1 0,1 0,-1 0,1 0,-1 0,0 0,1 0,-1 0,1 0,-1 0,1 0,-1 0,1 0,-1 0,1-26,-1 26,0 0,1 0,-27-27,26 27,1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27,1-27,-1 0,1 0,-1 0,0 0,1 0,-1 0,1 0,-1 0,1 0,-1 0,1 0,-1 0,1 0,-1 0,1 0,-1 0,0 0,1 0,-1 0,1 0,-27 26,26-26,1 0,-1 0,1 0,-1 0,1 0,-1 0,0 0,1 0,-1 0,1 0,-1 0,1 0,-1 0,1 0,-1 0,1 0,-1 0,1 0,-27 27,26-27,0 0,1 26,-1-26,1 0,-1 0,1 0,-1 0,1 0,-27 27,26-27,1 0,-1 0,0 0,1 0,-1 0,1 0,-1 0,1 0,-1 0,1 0,-1 0,1 0,-1 0,1 0,-1 0,0 0,1 0,-1 0,1 0,-1 0,1 0,-1 0,1 0,-1 0,1 0,-1 0,0 0,1 0,-1 0,-26 26,0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15:51.47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0 319,'26'0,"1"0,-1 0,0 0,1 0,-1 0,1 0,-1 0,1 0,-1 0,1 0,-1 0,1 0,-1 0,0 0,1 0,-1 0,1 0,-1 0,1 0,-1 0,-26-75,27 75,-1 0,1 0,-1 0,1 0,-1 0,0 0,1 0,-1 0,1 0,-1 0,1 0,-1 0,1 0,-1 0,1 0,-1 0,0 0,1 0,-1 0,1 0,-1 0,1 0,-1 0,1 0,-1 0,1 0,-1 0,1 0,-1 0,0 0,1 0,-1 0,1 0,-1 0,1 0,-1 0,1-75,-1 75,1 0,-1 0,0 0,1 0,-1 0,1 0,-1 0,1 0,-1 0,1 0,-1 0,1 0,-1 0,1 0,-1 0,0 0,1 0,-1 0,1 0,-1 0,1 0,-1 0,1 0,-1 0,1 0,-1 0,0 0,1 0,-1 0,1 0,-1 0,1 0,-1 0,1 0,-1 0,1 0,-1 0,1 0,-1 0,0 0,1 0,-1 0,1 0,-1 0,1 0,-1 0,1 0,-1 0,1 0,-1 0,0 0,1 0,-1 0,1 0,-1 0,1 0,-1 0,1 0,26 0,-27 0,1 0,-1 0,0 0,1 0,-1 0,1 0,-1 0,1 0,-1 0,1 0,-1 0,1 0,-1 0,0 0,1 0,-1 0,1 0,-1 0,1 0,-1 0,1 0,-1 0,1 0,-1 0,1 0,-1 0,0 0,1 0,-1 0,1 0,-1 0,1 0,-1 0,1 0,-1 0,1 0,-1 0,0 0,1 0,-1 0,1 0,-1 0,1 0,-1 0,1 0,-1 0,1 0,-1 0,1 0,-1 0,0 0,1 0,-1 0,27 0,-26 0,-1 0,27 0,-26 0,-1 0,0 0,1 0,-1 0,1 0,-1 0,1 0,-1 0,1 0,-1 0,1 0,-1 75,1-75,-1 0,0 0,1 0,-1 0,1 0,-1 0,1 0,-1 0,1 0,-1 0,1 0,-1 0,0 0,1 0,26 0,-27 0,1 0,-1 0,1 0,-1 75,1-75,-1 0,1 0,-1 0,0 75,1-75,-1 0,1 0,-1 0,1 0,-1 0,1 0,-1 0,1 0,-1 0,0 0,1 75,-1-75,1 0,-27 75,26-75,1 0,-1 0,-26 75,27-75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7:06.59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0 239,'26'0,"1"0,-1 0,1 0,-1-26,1 26,-1 0,0 0,-26-27,27 27,-1 0,1 0,-1 0,1 0,-1-26,1 26,-1-27,1 27,-1-26,0 26,1 0,-1 0,1 0,-1 0,1 0,-1 0,1-27,-1 27,1 0,-1 0,1 0,-1 0,0 0,-26-26,27 26,-1 0,1 0,-1 0,1 0,-1 0,1 0,-1 0,-26-26,27 26,-1 0,0 0,1 0,-1 0,1 0,-1 0,1 0,-1 0,1 0,-1 0,1 0,-1 0,1 0,-1 0,0 0,1 0,-1 0,1 0,-1 0,1 0,-1 0,1 0,-1 0,1 0,-1 0,0 0,1 0,-1 0,1 0,-1 0,1 0,-1 0,1 0,-1 0,1 26,-27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7:12.78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0,'26'0,"0"0,1 0,-1 0,1 0,-1 0,1 0,-1 0,1 0,-1 0,1 0,-1 0,1 0,-1 0,0 0,1 0,-1 0,1 0,-1 0,1 0,-1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7:24.76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FA22E4-382B-44CE-9C24-21CF59C9C44D}" emma:medium="tactile" emma:mode="ink">
          <msink:context xmlns:msink="http://schemas.microsoft.com/ink/2010/main" type="writingRegion" rotatedBoundingBox="7857,13811 9630,13811 9630,14472 7857,14472"/>
        </emma:interpretation>
      </emma:emma>
    </inkml:annotationXML>
    <inkml:traceGroup>
      <inkml:annotationXML>
        <emma:emma xmlns:emma="http://www.w3.org/2003/04/emma" version="1.0">
          <emma:interpretation id="{69DC16F4-A51C-47AD-9329-585B4F216633}" emma:medium="tactile" emma:mode="ink">
            <msink:context xmlns:msink="http://schemas.microsoft.com/ink/2010/main" type="paragraph" rotatedBoundingBox="7857,13811 9630,13811 9630,14472 7857,14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B09D9-8225-4C92-9C8E-AAF4198F756B}" emma:medium="tactile" emma:mode="ink">
              <msink:context xmlns:msink="http://schemas.microsoft.com/ink/2010/main" type="line" rotatedBoundingBox="7857,13811 9630,13811 9630,14472 7857,14472"/>
            </emma:interpretation>
          </emma:emma>
        </inkml:annotationXML>
        <inkml:traceGroup>
          <inkml:annotationXML>
            <emma:emma xmlns:emma="http://www.w3.org/2003/04/emma" version="1.0">
              <emma:interpretation id="{E7E0158D-D7F3-4DC7-87D8-4F8B6D6F94D5}" emma:medium="tactile" emma:mode="ink">
                <msink:context xmlns:msink="http://schemas.microsoft.com/ink/2010/main" type="inkWord" rotatedBoundingBox="7857,13811 7872,13811 7872,13826 7857,1382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  <inkml:traceGroup>
          <inkml:annotationXML>
            <emma:emma xmlns:emma="http://www.w3.org/2003/04/emma" version="1.0">
              <emma:interpretation id="{B1D0836C-8EFF-4F6D-B3E8-2D72608B4417}" emma:medium="tactile" emma:mode="ink">
                <msink:context xmlns:msink="http://schemas.microsoft.com/ink/2010/main" type="inkWord" rotatedBoundingBox="8889,13890 9630,13890 9630,14472 8889,14472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L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5299.0903">1032 79,'0'27,"0"-1,0 0,0 1,0-1,0 1,0-1,0 1,0-1,0 1,0-1,0 1,27-1,-27 0,0 1,0-1,0 1,0-1,0 1,0-1,26-26,-26 27,0-1,0-52,0-1,0 1,0-1,0 1,0-1,26 27,1 0,-1 0,1 0,-1 0,1 0,-1 0,1 0,-1 0,1 0,-1 0,0 0,1 0,-27-26,26 26,1 0,-1 0,1 0,-1 0,1 0,-1 0,-26-27,27 27,-1 0,1 0,-1 0,0 0,1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7:35.489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03A1E8-583F-4243-88E2-C06845BD01FC}" emma:medium="tactile" emma:mode="ink">
          <msink:context xmlns:msink="http://schemas.microsoft.com/ink/2010/main" type="inkDrawing" rotatedBoundingBox="10477,13890 13228,13890 13228,13905 10477,13905" shapeName="Other"/>
        </emma:interpretation>
      </emma:emma>
    </inkml:annotationXML>
    <inkml:trace contextRef="#ctx0" brushRef="#br0">0 0,'26'0,"0"0,1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8:16.18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0 226,'26'0,"1"0,26 0,-53-26,26 26,27 0,-27 0,1 0,-1 0,1 0,-1 0,1 0,-1 0,1 0,-1-27,0 27,1 0,-1 0,1 0,-1 0,1 0,-1 0,1 0,-1 0,1 0,-1 0,1 0,-1 0,-26-26,26 26,1 0,-1 0,1 0,-1 0,1 0,-1 0,1 0,-1 0,1 0,-1 0,0 0,1 0,-1 0,1 0,-1 0,1 0,-1 0,1 0,-1 0,1 0,-1 0,27 0,-27 0,1 0,-1 0,1 0,26 0,-27 0,1 0,-1 0,1 0,-1 0,0 0,1 0,-1 0,1-27,-1 27,1 0,-1 0,1-26,-1 26,1 0,-1 0,1 0,-1 0,0 0,1 0,-1 0,1 0,-1 0,1 0,-1 0,1 0,-1 0,1 0,-1 0,0 0,1 0,-1 0,1 0,-1 0,1 0,-1 0,1-27,-1 27,1 0,-1 0,1 0,-27-26,26 26,0 0,1 0,-1 0,1 0,-1 0,1 0,-1-27,1 27,26 0,-27 0,0 0,27 0,-26 0,-1 0,1 0,-1 0,1 0,-1 0,1 0,-1 0,1 0,-1 0,0 0,1 0,-1 0,1 0,-1 0,1 0,-1 0,1 0,-1 0,1 0,-1 0,0 0,1 0,26 0,-27 0,1 0,26 0,-27 0,1 0,-1 0,1 0,-1 0,0 0,1 0,-1 0,27 0,-26 0,-1 0,27 0,-26 0,-1 0,27 0,-27 0,1 0,26 0,-27 0,1 0,26 0,-27 0,1 0,25 0,1 0,-26 0,-1 0,1 0,26 0,-27 0,27 0,0 0,0 0,-27 0,27 0,0 0,0 0,-26 27,-1-27,27 0,0 0,0 0,-53 26,53-26,0 0,-27 27,27-27,0 0,0 0,26 0,-26 0,0 0,0 26,0-26,26 0,-26 0,0 0,0 27,0-27,-27 0,1 0,26 0,0 0,-27 0,27 0,0 0,-27 0,1 0,-1 0,1 0,26 0,-27 0,27 0,0 0,0 0,0 0,0 0,-27 0,27 0,0 0,0 26,-27-26,1 0,26 0,0 0,-27 0,27 0,0 0,0 0,0 0,-27 0,1 0,26 0,0 0,-27 0,27 0,0 0,0 53,0-53,0 0,-1 0,28 0,-27 27,0-27,0 0,0 0,-1 0,28 0,-27 26,0-26,0 26,-1-26,1 0,0 0,0 27,-26-27,26 0,0 0,-1 0,28 0,-27 0,0 26,0-26,-1 0,1 0,27 0,-27 0,0 0,0 0,-27 0,27 0,0 0,-27 0,1 0,26 0,0 0,-27 0,27 0,0 0,0 0,-27 0,1 0,26 0,0 0,-27 0,27 0,0 0,0 0,0 0,-27 0,1 0,25 0,1 0,0 0,27 0,-27 0,0 0,-1 0,1 0,0 0,0 0,0 0,0 0,-27 0,1 0,26 0,0 0,-27 0,27 0,0 0,-26 0,-1 0,27-26,0 26,53-27,-53 27,26-26,-26 26,0 0,-27 0,1 0,26 0,0 0,-27 0,0 0,1 0,26 0,-27 0,27 0,-26 0,-1 0,27 0,-27 0,27 0,-26 0,-1 0,27-26,0 26,0-27,-26 27,-1 0,27-26,0 26,53 0,-53-27,-1 27,-25 0,26-26,0 26,53 0,-53 0,-1-27,1 27,-26 0,26 0,53 0,-80 0,80 0,-53 0,26 0,-26 0,26 0,-26 0,0 0,0 0,0 0,0 0,26 0,-26 0,0 0,-26 0,26 0,0 0,52 0,-78 0,26 0,0 0,0 0,-1 0,1 0,-26 0,26 0,0 0,0 0,-27 0,1 0,25 0,-25 0,26 0,0 0,0 0,-27 0,1 0,25 0,1 0,-26 0,52 0,1 0,52 0,27 0,-1 0,-52 0,27 0,-28 0,28 27,-54-27,0 0,-26 26,0-26,0 0,0 0,0 0,-27 0,27 0,-26 0,-1 0,1 0,-1 0,27 0,-26 0,-1 0,0 0,1 0,-1 0,1 0,26 0,-27 0,1 0,79 0,-1 0,-25 0,-54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8:21.27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0 100,'26'0,"1"0,-1 0,0 0,1 0,-1 0,1 0,-1 0,1 0,-1 0,1-27,-1 27,1 0,-1 0,1 0,-1 0,0 0,1 0,-1 0,1 0,-1 0,1 0,-1 0,1 0,-1 0,1 0,-1 0,0 0,1 0,-1 0,1 0,-1 0,1-26,-1 26,1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8:29.304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A5D2FC-7651-4D23-A4C2-DDA601FC15C2}" emma:medium="tactile" emma:mode="ink">
          <msink:context xmlns:msink="http://schemas.microsoft.com/ink/2010/main" type="writingRegion" rotatedBoundingBox="7884,13625 9603,13625 9603,14128 7884,14128"/>
        </emma:interpretation>
      </emma:emma>
    </inkml:annotationXML>
    <inkml:traceGroup>
      <inkml:annotationXML>
        <emma:emma xmlns:emma="http://www.w3.org/2003/04/emma" version="1.0">
          <emma:interpretation id="{577FE5C9-91FE-4AB0-8A51-22F02B43FBA5}" emma:medium="tactile" emma:mode="ink">
            <msink:context xmlns:msink="http://schemas.microsoft.com/ink/2010/main" type="paragraph" rotatedBoundingBox="7884,13625 9603,13625 9603,14128 7884,14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70203-8250-49C7-8B96-1C1D4E00FD42}" emma:medium="tactile" emma:mode="ink">
              <msink:context xmlns:msink="http://schemas.microsoft.com/ink/2010/main" type="line" rotatedBoundingBox="7884,13625 9603,13625 9603,14128 7884,14128"/>
            </emma:interpretation>
          </emma:emma>
        </inkml:annotationXML>
        <inkml:traceGroup>
          <inkml:annotationXML>
            <emma:emma xmlns:emma="http://www.w3.org/2003/04/emma" version="1.0">
              <emma:interpretation id="{9E7ADF5C-07BB-4DC8-BC61-027C74AE6069}" emma:medium="tactile" emma:mode="ink">
                <msink:context xmlns:msink="http://schemas.microsoft.com/ink/2010/main" type="inkWord" rotatedBoundingBox="7884,13625 7899,13625 7899,13640 7884,136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  <inkml:traceGroup>
          <inkml:annotationXML>
            <emma:emma xmlns:emma="http://www.w3.org/2003/04/emma" version="1.0">
              <emma:interpretation id="{59232111-5A3F-4AAA-9F62-AC1F10204D9E}" emma:medium="tactile" emma:mode="ink">
                <msink:context xmlns:msink="http://schemas.microsoft.com/ink/2010/main" type="inkWord" rotatedBoundingBox="8916,13652 9603,13652 9603,14128 8916,14128"/>
              </emma:interpretation>
              <emma:one-of disjunction-type="recognition" id="oneOf1">
                <emma:interpretation id="interp5" emma:lang="en-US" emma:confidence="1">
                  <emma:literal>L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z</emma:literal>
                </emma:interpretation>
                <emma:interpretation id="interp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5493.4024">1032 27,'0'26,"0"1,0-1,0 1,0-1,0 1,0-1,0 1,0-1,0 1,0-1,0 0,0 1,0-1,0 1,0-1,0 1,0-1,26-26,0 0,1 0,-1 0,1 0,-1 0,1 0,-1 0,-26-26,27 26,-1 0,1 0,-1 0,0 0,1 0,-1 0,1 0,-1 0,1 0,-1 0,1 0,-1 0,1 0,-1 0,1 0,-1 0,0 0</inkml:trace>
          <inkml:trace contextRef="#ctx0" brushRef="#br0" timeOffset="2209.3777">1032 27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8:39.24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2D45A0-2B9C-4F5F-AB67-B68A849CAA01}" emma:medium="tactile" emma:mode="ink">
          <msink:context xmlns:msink="http://schemas.microsoft.com/ink/2010/main" type="inkDrawing" rotatedBoundingBox="10424,13599 12990,13599 12990,13614 10424,13614" shapeName="Other"/>
        </emma:interpretation>
      </emma:emma>
    </inkml:annotationXML>
    <inkml:trace contextRef="#ctx0" brushRef="#br0">0 0,'26'0,"1"0,25 0,-25 0,26 0,-27 0,1 0,-1 0,1 0,-1 0,1 0,-1 0,1 0,-1 0,0 0,1 0,-1 0,1 0,-1 0,1 0,-1 0,1 0,78 0,1 0,-79 0,-1 0,1 0,-1 0,1 0,-1 0,1 0,-1 0,0 0,1 0,-1 0,1 0,-1 0,1 0,-1 0,1 0,-1 0,1 0,-1 0,0 0,1 0,-1 0,1 0,-1 0,1 0,-1 0,1 0,-1 0,1 0,-1 0,1 0,-1 0,0 0,1 0,-1 0,1 0,-1 0,1 0,-1 0,1 0,-1 0,1 0,-1 0,0 0,1 0,-1 0,1 0,-1 0,1 0,-1 0,1 0,-1 0,1 0,-1 0,1 0,-1 0,0 0,1 0,-1 0,1 0,-1 0,1 0,-1 0,1 0,-1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07.14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659D3F6-5628-41BE-B569-E88AE98CBB20}" emma:medium="tactile" emma:mode="ink">
          <msink:context xmlns:msink="http://schemas.microsoft.com/ink/2010/main" type="inkDrawing" rotatedBoundingBox="8440,14207 10900,14393 10890,14517 8431,14331" shapeName="Other"/>
        </emma:interpretation>
      </emma:emma>
    </inkml:annotationXML>
    <inkml:trace contextRef="#ctx0" brushRef="#br0">1481 582,'27'0,"26"0,-27 0,1 0,25 26,-25-26,-1 0,1 27,-1-27,1 0,-1 0,1 0,-1 0,1 0,26 26,-27-26,0 27,1-27,-1 26,1-26,-1 0,1 0,-1 0,1 0,-1 0,1 0,-1 0,0 27,1-27,-1 0,1 0,-1 0,1 0,-1 0,1 0,-1 0,1 0,-1 0,1 0,-1 0,0 0,1 0,-1 0,1 0,-1 0,-26 26,27-26,-1 0,1 0,-1 0,1 0,-1 0,0 0,1 0,-1 0,-26 27,27-27,-1 0,1 0,-1 0,1 0,-1 0,1 0,-1 0,1 0,-1 0,0 0,1 0,-1 0,1 0,-1 0,1 0,-1 0,1 0,-1 0,1 0,-1 0,0 0,1 0,-1 0,1 0,-1 0,1 0,-1 0,1 0,-1-27,1 27,-27-26,26 26,1 0,-1 0,0 0,1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28:36.398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3AF430-E5B3-4759-AEC4-92C7BD515E02}" emma:medium="tactile" emma:mode="ink">
          <msink:context xmlns:msink="http://schemas.microsoft.com/ink/2010/main" type="inkDrawing" rotatedBoundingBox="10424,13599 10439,13599 10439,13614 10424,13614" shapeName="Other"/>
        </emma:interpretation>
      </emma:emma>
    </inkml:annotationXML>
    <inkml:trace contextRef="#ctx0" brushRef="#br0">2540-26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1:42.1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B39D79-6F66-4169-9221-053D66BCA399}" emma:medium="tactile" emma:mode="ink">
          <msink:context xmlns:msink="http://schemas.microsoft.com/ink/2010/main" type="writingRegion" rotatedBoundingBox="27489,10345 27504,10345 27504,10360 27489,10360"/>
        </emma:interpretation>
      </emma:emma>
    </inkml:annotationXML>
    <inkml:traceGroup>
      <inkml:annotationXML>
        <emma:emma xmlns:emma="http://www.w3.org/2003/04/emma" version="1.0">
          <emma:interpretation id="{FA0AC6CA-FEE4-4E78-8F7E-FAEB0303532E}" emma:medium="tactile" emma:mode="ink">
            <msink:context xmlns:msink="http://schemas.microsoft.com/ink/2010/main" type="paragraph" rotatedBoundingBox="27489,10345 27504,10345 27504,10360 27489,10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D41B1F-B3B5-4C68-9CA5-4644293A68FF}" emma:medium="tactile" emma:mode="ink">
              <msink:context xmlns:msink="http://schemas.microsoft.com/ink/2010/main" type="line" rotatedBoundingBox="27489,10345 27504,10345 27504,10360 27489,10360"/>
            </emma:interpretation>
          </emma:emma>
        </inkml:annotationXML>
        <inkml:traceGroup>
          <inkml:annotationXML>
            <emma:emma xmlns:emma="http://www.w3.org/2003/04/emma" version="1.0">
              <emma:interpretation id="{6E3E10A5-3DC5-4532-AC95-BD3C8DBD2E83}" emma:medium="tactile" emma:mode="ink">
                <msink:context xmlns:msink="http://schemas.microsoft.com/ink/2010/main" type="inkWord" rotatedBoundingBox="27489,10345 27504,10345 27504,10360 27489,1036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2:43.05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0 102,'27'0,"-1"0,1 0,-1 0,1 0,-1 0,1 0,-1 0,1 0,-1 0,1 0,-1 0,0 0,1 0,-1 0,1 0,-1 0,1 0,-1 0,1 0,-1 0,1 0,-1 0,0 0,1 0,-1 0,1 0,-1 0,1 0,-1 0,1 0,-1 0,1 0,-1 0,1 0,-1 0,0 0,1 0,-1 0,1 0,-1 0,1 0,-1 0,1 0,-1 0,1 0,-1 0,-26-27,26 27,1 0,-1 0,1 0,-1 0,1-26,-1 26,1 0,-1 0,1 0,-1 0,1 0,-1 0,0-27,1 27,-1 0,1 0,-1 0,1 0,-1 0,1 0,-1 0,1 0,-1 0,0 0,1 0,-1 0,1 0,-1 0,1 0,-1 0,1 0,-1 0,1 0,-1 0,1 0,-1 0,0 0,1 0,-1 0,1 0,-1 0,1 0,-1 0,1 0,-1 0,1 0,-1 0,0 0,1 0,-1 0,1 0,-1 0,1 0,-1 0,1 0,-1 0,1 0,-1 0,-26 27,27-27,-1 0,0 0,1 0,-1 0,1 0,-1 0,1 0,-1 0,1 0,-27 26,26-26,-26 27,27-27,-1 0,0 0,1 0,-1 0,-26 26,27-26,-27 26,26-26,1 0,-1 0,1 0,-1 0,-26 27,27-27,-1 0,1 0,-1 0,0 0,1 0,-1 0,1 0,-1 0,1 0,-1 0,1 0,-1 0,1 0,-1 0,-26 26,26-26,1 0,-1 0,-26 27,27-27,-27 26,26-26,-26 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2:31:05.68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0 270,'27'0,"-1"0,1 0,-1 0,1 0,-1 0,1 0,-27-65,26 65,0 0,1 0,-1 0,1 0,-1 0,1 0,-1 0,1 0,-27-66,26 66,1 0,-1 0,0 0,1 0,-1 0,1 0,-1 0,1 0,-1 0,1 0,-1 0,1 0,-1 0,1 0,-1 0,0 0,1 0,-1 0,1 0,-1 0,-26-66,27 66,-1 0,1 0,-1-66,1 66,-1 0,0 0,1 0,-1 0,1 0,-1 0,1 0,-27 66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3:37:11.58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0 221,'27'0,"-1"0,1 0,26 0,-27 0,1 0,-1-26,1 26,-1 0,0 0,1 0,26 0,-27 0,1 0,-1 0,27 0,-53-27,27 27,-1 0,0 0,1 0,-1 0,1 0,-1 0,1-26,-1 26,1 0,-1 0,1 0,-1 0,1 0,-1 0,0 0,1 0,-1 0,1-26,-1 26,1 0,-1 0,1 0,-1 0,-26-27,27 27,-1 0,0 0,1 0,-1 0,1 0,-1 0,1 0,-1 0,1 0,-1 0,1-26,-1 26,1 0,-27-27,26 27,0 0,1 0,-1 0,1 0,-1 0,1 0,-1 0,1 0,-1 0,1 0,-1 0,0 0,1 0,-1 0,1 0,-1 0,1 0,-1 0,1 0,-1 0,1 0,-1 0,1 0,-1 0,0 0,1 0,-1 0,1 0,-1 0,1 0,-1 0,1 0,-1 0,1 0,-1 0,0 0,1 0,-1 0,1 0,-1 0,1 0,-1 0,1 0,-1 0,1 0,-1 0,1 0,-1 0,0 0,1 0,-1 0,1 0,-1 0,1 0,-1 0,1 0,-1 0,1 0,-1 0,0 27,1-27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3:37:17.6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0,'27'0,"26"0,-27 0,1 0,26 0,-27 27,0-27,27 0,-26 0,-1 26,1-26,-1 0,1 0,-1 0,1 0,-1 0,0 0,1 0,-1 0,1 27,-1-27,1 0,-1 0,1 0,-1 0,1 0,-1 0,1 0,-1 0,0 0,1 0,26 0,-27 26,1-26,-1 0,1 0,-1 0,1 0,-1 0,0 0,1 0,-1 0,1 0,-1 0,1 0,-1 0,1 0,-1 0,1 0,-1 0,1 0,-1 0,0 0,1 0,-1 0,1 0,-1 0,1 0,-1 0,1 0,-1 0,1 0,-1 0,0 0,1 0,-1 0,1 0,-1 0,1 0,-27 27,26-27,1 0,-1 0,1 0,-1 0,1 0,-1 0,0 0,1 0,-1 0,1 0,-1 0,1 0,-1 0,1 0,-1 0,1 0,-1 0,0 0,1 0,-1 0,1 0,-1 0,1 0,-1 0,1 0,-1 0,1 0,-1 0,-26 26,27-26,-1 0,0 0,1 0,-1 0,1 27,-1-27,1 0,-27 26,26-26,1 0,-1 0,1 0,-1 0,0 0,1 0,-1 0,1 0,-1 0,1 0,-1 0,1 0,-1 0,1 0,-1 0,1 0,-1 0,0 0,1 0,-1 0,1 0,-1 0,1 0,-1 0,1 0,-1 0,1 0,-1 0,0 0,1 0,-1 0,1 0,-1 0,1 0,-1 0,1 0,-1 0,1 0,-1 0,1 0,-1 0,0 0,1 0,-1 0,1 0,-1 0,1 0,-1 0,1-26,-1 26,1-27,-1 27,0 0,1 0,-1 0,1 0,-1 0,1 0,-1 0,1-26,-1 26,1 0,-1 0,1 0,-1-27,0 27,1-26,-1 26,1 0,-1-27,1 27,-1 0,-26-26,27 26,-1 0,1 0,-1 0,0 0,1 0,-1 0,1 0,-1 0,1 0,-1 0,1 0,-1 0,1 0,-1 0,1 0,-1 0,0 0,1 0,-1 0,1 0,-1 0,1 0,-1 0,1 0,-1 0,1 0,-1 0,0 0,1 0,-1 0,1 0,-1 0,1 0,-1 0,1 0,-1 0,1 0,-1 0,1 0,-1 0,0 0,1 0,-1 0,1 0,26 0,-27 0,1 0,-1 0,1 0,-1 0,0 0,1 0,-1 0,1 0,-1 0,1 0,-1 0,1 0,-1 0,1 0,-1 0,1 0,-1 0,0 0,1 0,-1 0,1 0,-1 0,1 0,-1 0,1 0,-1 0,1 26,-1-26,0 0,1 0,-1 0,1 0,-1 0,1 0,-1 0,1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3:37:22.64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0 244,'27'0,"-1"0,27 0,-26 0,-1 0,27 0,-27 0,1 0,26 0,-27 0,1 0,-1 0,1 0,-1 0,1 0,-1 0,1 0,-1 0,0 0,1 0,-1 0,1-27,-1 27,1-26,-1 26,1 0,-1 0,1 0,25 0,1-26,-26 26,-1 0,-26-27,27 27,-1 0,1 0,-1 0,1 0,-1 0,1 0,-1 0,0 0,1 0,-1-26,1-1,-1 27,1 0,-1 0,1-26,-1 26,1 0,-1 0,0 0,1 0,-1-27,1 27,-1 0,1 0,-1 0,1 0,-1 0,1 0,-1 0,1 0,-1 0,0 0,1 0,-1 0,1 0,-1 0,1 0,-1 0,1 0,-1 0,1 0,-1 0,0 0,1 0,-1 0,1 0,-1 0,1 0,-1 0,1 0,-1 0,1 0,-1 0,1 0,-1 0,0 0,1 0,-1 0,1 0,-1 0,1 0,-1 0,1 0,-1 0,1 0,-1 0,0 0,1 0,-1 0,1 0,-1 0,1 0,-1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4:58.86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001F727-8057-4D17-8D87-37375C26FBE0}" emma:medium="tactile" emma:mode="ink">
          <msink:context xmlns:msink="http://schemas.microsoft.com/ink/2010/main" type="inkDrawing" rotatedBoundingBox="7619,10743 14418,10874 14415,11047 7616,10917" shapeName="Other">
            <msink:destinationLink direction="with" ref="{7EADD873-689B-4756-A2C1-C5A3CFC5CFE4}"/>
          </msink:context>
        </emma:interpretation>
      </emma:emma>
    </inkml:annotationXML>
    <inkml:trace contextRef="#ctx0" brushRef="#br0">0 0,'27'0,"-1"0,0 0,1 0,-1 0,1 0,-1 0,1 0,-1 0,1 0,-1 0,1 0,-1 0,0 0,1 0,-1 0,1 0,-1 0,1 0,-1 0,1 0,-1 0,1 0,-1 0,1 0,-1 0,0 0,1 0,-1 0,1 0,-1 0,1 0,-1 0,-26 26,27-26,-1 0,1 0,-1 0,-26 27,26-27,1 0,-1 0,-26 26,27-26,-1 0,1 0,-1 0,1 0,-1 0,1 27,-1-27,1 0,-27 26,26-26,0 0,1 0,-1 0,1 0,-1 0,1 0,-1 0,1 0,-1 0,1 0,-1 0,0 0,1 0,-1 0,1 0,-1 0,1 0,-1 0,1 0,-1 0,1 0,-1 0,1 0,-1 0,0 0,1 0,-1 0,1 0,-1 0,1 0,-1 0,1 0,-1 0,1 0,-1 0,0 0,1 27,-1-27,1 0,-1 0,1 0,-1 0,1 0,-1 0,1 0,-1 0,1 0,-1 0,0 0,1 0,-1 0,-26 26,27-26,-1 0,1 0,-1 0,1 0,-1 0,1 0,-1 0,27 0,-27 0,1 0,-1 0,1 0,-1 0,1 0,-1 0,1 0,-1 0,1 0,-1 0,0 27,1-27,-1 0,1 0,-1 0,1 0,-1 0,1 0,-1 0,1 0,-1 0,0 0,1 0,-1 0,1 0,-1 0,1 0,-1 0,1 0,-1 0,1 0,-1 0,1 0,-1 0,0 0,27 0,-26 0,-1 0,27 0,-26 0,-1 0,1 0,-1 0,0 0,1 0,26 0,-27 0,1 0,-1 0,1 0,-1 0,27 0,-26 0,-1 0,27 0,-27 0,1 0,-1 0,1 0,-1 0,1 0,-1 0,1 0,-1 0,0 0,1 0,-1 0,1 0,-1 0,1 0,-1 0,1 0,-1 0,1 0,-1 0,1 0,-1 0,0 0,1 0,-1 0,1 0,-1 0,1 0,-1 0,1-27,-1 27,1 0,-1 0,0 0,27 0,-26 0,-27-26,26 26,27 0,-26-27,-1 27,1 0,-1 0,1 0,-1 0,0 0,27 0,-26 0,-1-26,1 26,-1 0,1 0,-1 0,1 0,-1 0,27 0,-27 0,1 0,-1 0,1 0,-1 0,1 0,-1 0,1 0,-1 0,1 0,-1 0,0 0,1 0,-1 0,1 0,-1 0,1 0,-1 0,1 0,-1 0,1 0,-1 0,0 0,1 0,-1 0,1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02.05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6FDF8C-3F17-4990-A766-8BCAE939D476}" emma:medium="tactile" emma:mode="ink">
          <msink:context xmlns:msink="http://schemas.microsoft.com/ink/2010/main" type="inkDrawing" rotatedBoundingBox="7710,11563 14608,11895 14595,12158 7698,11826" shapeName="Other"/>
        </emma:interpretation>
      </emma:emma>
    </inkml:annotationXML>
    <inkml:trace contextRef="#ctx0" brushRef="#br0">0 139,'27'0,"26"0,0 0,0 0,26 0,27 0,26 0,27-26,53 26,-1-27,27 27,-79-53,53 53,-53 0,-27-26,-53 26,-26 0,26 0,-26 0,0 0,0 0,0 0,27 0,-28 0,1 0,-26 0,26 0,0 0,0 26,-27-26,27 0,-27 0,1 27,26-27,-27 0,27 26,-26-26,-1 0,27 0,-27 0,1 0,26 0,-27 0,27 0,-26 27,-1-27,27 26,-27-26,1 0,-1 0,1 27,26-27,-27 0,27 0,0 0,-53 26,53-26,0 0,0 0,0 0,0 0,0 0,-27 27,27-27,-27 0,27 0,-26 0,26 26,0-26,-27 0,27 0,0 0,0 0,0 0,0 27,-27-27,27 0,-27 0,1 0,-1 0,1 0,-1 0,1 0,-1 0,1 0,-1 0,1 0,-1 0,1 0,25 0,-25 0,26 0,-27 0,1 0,26 0,-27 0,1 0,25 0,-25 26,-1-26,27 0,-26 0,-1 0,27 0,0 0,-26 0,25 0,-25 0,-1 0,27 0,-26 0,-1 0,27 0,-26 0,25 0,-25 0,-1 0,1 0,-1 0,1 0,-1 0,1 0,-1 0,1 0,-1 0,1 0,-1 0,0 0,1 0,-1 0,1 0,-1 0,1 0,-1 0,1 0,-1 0,1 0,-1 0,0 0,1 0,-1 0,1 0,-1 0,1 0,-1 0,1 0,-1 0,1 0,-1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02.40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E6D89C-1B44-4411-B228-25B7B4774C2E}" emma:medium="tactile" emma:mode="ink">
          <msink:context xmlns:msink="http://schemas.microsoft.com/ink/2010/main" type="inkDrawing" rotatedBoundingBox="14604,11985 14619,11985 14619,12000 14604,12000" shapeName="Other"/>
        </emma:interpretation>
      </emma:emma>
    </inkml:annotationXML>
    <inkml:trace contextRef="#ctx0" brushRef="#br0">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09.916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684F16-7FA6-4539-954A-5255C003041B}" emma:medium="tactile" emma:mode="ink">
          <msink:context xmlns:msink="http://schemas.microsoft.com/ink/2010/main" type="inkDrawing" rotatedBoundingBox="8386,15187 11006,15187 11006,15202 8386,15202" shapeName="Other"/>
        </emma:interpretation>
      </emma:emma>
    </inkml:annotationXML>
    <inkml:trace contextRef="#ctx0" brushRef="#br0">1428 1535,'27'0,"-1"0,1 0,-1 0,1 0,26 0,-27 0,0 0,1 0,-1 0,1 0,26 0,-27 0,1 0,-1 0,1 0,-1 0,1 0,25 0,-25 0,-1 0,1 0,-1 0,1 0,-1 0,1 0,-1 0,1 0,-1 0,0 0,1 0,-1 0,1 0,-1 0,1 0,-1 0,1 0,-1 0,1 0,-1 0,1 0,-1 0,0 0,1 0,-1 0,1 0,-1 0,1 0,-1 0,1 0,-1 0,1 0,-1 0,0 0,1 0,-1 0,1 0,-1 0,1 0,-1 0,1 0,-1 0,1 0,-1 0,1 0,-1 0,0 0,1 0,-1 0,1 0,-1 0,1 0,-1 0,1 0,-1 0,1 0,-1 0,0 0,1 0,-1 0,1 0,-1 0,1 0,-1 0,1 0,-1 0,1 0,-1 0,1 0,-1 0,0 0,1 0,-1 0,1 0,-1 0,1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05.857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5537E6-6157-4854-AE9E-F501DE51D1C9}" emma:medium="tactile" emma:mode="ink">
          <msink:context xmlns:msink="http://schemas.microsoft.com/ink/2010/main" type="inkDrawing" rotatedBoundingBox="7750,12942 15371,12911 15371,13138 7751,13169" shapeName="Other"/>
        </emma:interpretation>
      </emma:emma>
    </inkml:annotationXML>
    <inkml:trace contextRef="#ctx0" brushRef="#br0">0 159,'27'0,"-1"0,1-27,-1 27,1 0,26 0,-1-26,1 26,-26 0,52 0,-26 0,0 0,0 0,-27 0,27 0,0 0,53 0,-79 0,25 0,1 0,0 0,0 0,27 0,-27 0,-1 0,1 0,0 0,0 0,27 0,-28 0,1 0,0 0,0 0,0 0,27 0,-28 0,-25 0,26 0,-27 0,1 0,-1 0,27 0,-26 0,-1 0,0 0,1 0,-1 0,1 0,26 0,-27 0,1 0,-1 0,1 0,-1 0,1 0,-1 0,0 0,1 0,-1 0,1 0,-1 0,1 0,26 0,-27 0,1 0,-1 0,0 0,1 0,-1 0,1 0,-1 0,27 0,-26 0,-1 0,1 0,-1 0,1 0,-1 0,0 26,27-26,-26 0,26 0,-27 27,1-27,-1 0,27 0,-53 26,26-26,27 0,-26 0,-1 0,27 0,-26 0,-1 0,27 0,-26 0,-1 0,27 27,-27-27,1 0,26 0,-27 0,1 0,26 26,-27-26,0 0,1 0,-1 0,27 0,-26 0,-1 0,27 0,-26 0,-1 0,27 0,-27 0,27 0,-26 0,-1 0,1 0,-1 0,1 0,-1 0,27 0,-27 0,1 0,26 0,-27 0,1 0,26 0,-27 0,27 0,-26 0,-1 0,0 0,27-26,0 26,-26 0,-1-27,27 27,0-26,0 26,-27-27,27 27,0 0,-26 0,-1 0,27 0,0 0,-27 0,27-26,0 26,0 0,-26 0,-1 0,53-27,-26 27,0 0,0 0,-26 0,26 0,-27 0,1 0,-1 0,0 0,1 0,-1 0,1 0,-1 0,1 0,26 0,-27 0,1 0,-1 0,0 0,1 0,-1 0,27 0,-26 0,-1 0,1 0,-1 0,1 0,-1 0,1 0,-1 0,0 0,1 0,-1 0,1 0,26 0,-27 0,1 0,-1 0,1 0,-1 0,0 0,27 0,-26 0,-1 0,1 0,-1 0,1 0,-1 0,1 0,-1 0,1 0,-1 0,0 0,1 0,-1 0,-26-26,0 0,0-1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09.18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895E4C-9B4A-4A92-A567-AADCD1919AB3}" emma:medium="tactile" emma:mode="ink">
          <msink:context xmlns:msink="http://schemas.microsoft.com/ink/2010/main" type="inkDrawing" rotatedBoundingBox="7804,12292 15530,12325 15529,12399 7803,12366" shapeName="Other"/>
        </emma:interpretation>
      </emma:emma>
    </inkml:annotationXML>
    <inkml:trace contextRef="#ctx0" brushRef="#br0">0 34,'27'0,"26"0,0 0,-27 0,27 0,0 0,0 0,-27 0,27 0,53 0,-27 0,27 0,-26 0,52 0,-26 0,26 0,-26 0,132 0,-132 0,-27 0,1 0,-28 0,28 0,-27 0,26 0,0 0,-26 0,0 0,-26 0,26 0,0 0,-27 0,27 0,-27 0,27 0,-26 26,26-26,0 0,0 26,-27-26,27 0,0 0,0 0,0 0,0 0,-27 0,27 0,0 0,0 0,0 0,0 0,-27 0,27 0,0 0,0 0,0 0,0 27,0-27,0 0,-27 0,80 0,-53 0,-27 0,27 0,0 0,0 0,0 0,0 0,0 0,0 0,0 0,-1 0,1 0,0 0,0 0,0 0,-26 0,25 0,-25 0,-1 0,1 0,-1 0,1 0,26 0,-27 0,1 0,26 0,-27 0,0 0,27 0,-26 0,-1 0,1 0,-1 0,1 0,-1 0,1 0,-1 0,0 0,27 0,-26 0,-1 0,1 0,-1 0,1 0,-1 0,27 0,-26 0,-1 0,0 0,1 0,-1 0,1 0,-1 0,1 0,-27-27,26 27,1 0,-1 0,1 0,-1 0,0 0,1 0,-1 0,1 0,-1 0,1 0,-1 0,1 0,-1 0,1 0,-1 0,1 0,-1 0,0 0,1 0,-1 0,1 0,-1-26,1 26,-1 0,27 0,-26 0,-1 0,0 0,1 0,-1 0,1 0,-1 0,27 0,-26 0,-1 0,27 0,-26 0,-1 0,27 0,-27 0,1 0,-1 0,1 0,-1 0,1 0,-1 0,1 0,-1 0,0 0,1 0,-1 0,1 0,-1 0,1 0,-1 0,1 0,-1 0,1 0,-1 0,1 0,-1 0,0 0,1 0,-1 0,1 0,-1 0,1 0,-1 0,1 0,-1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12.086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9FB3D0C-060D-43F8-9675-40C79F79D07D}" emma:medium="tactile" emma:mode="ink">
          <msink:context xmlns:msink="http://schemas.microsoft.com/ink/2010/main" type="inkDrawing" rotatedBoundingBox="7751,13784 15132,13634 15140,14036 7759,14185" semanticType="callout" shapeName="Other">
            <msink:sourceLink direction="with" ref="{5C7AF31C-F033-4954-8EC9-B34AB9696BA5}"/>
          </msink:context>
        </emma:interpretation>
      </emma:emma>
    </inkml:annotationXML>
    <inkml:trace contextRef="#ctx0" brushRef="#br0">0 112,'662'0,"-556"0,-53 0,26 0,-26 0,0 0,0 0,-27 0,80 0,-53 0,0 0,0 27,-27-27,54 26,-1-26,-26 0,53 27,-53-1,0-26,-1 27,1-27,0 26,0-26,0 0,-26 0,-1 26,27-26,-27 0,1 27,-1-27,27 0,0 0,-26 0,26 0,-27 0,27 0,-27 0,1 0,26 0,-27 0,1 0,26 0,-27 26,27-26,0 0,-27 27,27-27,-26 0,-1 0,27 26,-26-26,-1 0,0 0,1 0,-1 0,27 0,-26 0,-1 0,1 0,26 0,-1 0,-25 0,26 0,0 0,-27 0,1 0,-1 0,1 0,26 0,-1 0,1 0,-26 0,-1 0,1 0,26 0,-27 0,27 0,-27 0,1 0,26 0,-27 0,1 0,26 0,0 0,-27 0,27 0,-27 0,1 0,26 0,0 0,0 0,-27 0,53 0,-52 0,-1 0,27 0,-26 0,26 0,0 0,0 0,-27 0,27 0,-27 0,1 0,-1 0,27 0,-26 0,26 0,-27 0,0 0,27 0,-26 0,-1 0,1 0,-1 0,1-26,26 26,-27-27,1 27,-1 0,0 0,27 0,-26-26,-1 26,1 0,-1 0,1 0,-27-27,53 27,-1 0,-25-26,-1 26,80-26,-79 26,-1-27,27 27,-26-26,25 26,-25 0,-1-27,27 27,-53-26,27 26,-1 0,1 0,-1 0,1 0,-1 0,0 0,1 0,-1 0,27 0,-26-27,-1 27,1-26,-1 26,1 0,-1 0,1 0,-1 0,0 0,1-27,-1 27,27-26,-26 26,-1-27,1 27,-1 0,1 0,-1 0,0 0,1 0,-1 0,1 0,-1 0,1 0,-1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14.627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03C925-F566-48F0-A10D-AC8F2E367FE1}" emma:medium="tactile" emma:mode="ink">
          <msink:context xmlns:msink="http://schemas.microsoft.com/ink/2010/main" type="inkDrawing" rotatedBoundingBox="7566,14489 14287,14562 14286,14651 7565,14577" shapeName="Other"/>
        </emma:interpretation>
      </emma:emma>
    </inkml:annotationXML>
    <inkml:trace contextRef="#ctx0" brushRef="#br0">0 0,'423'0,"-343"0,-27 0,79 0,-53 0,1 0,-27 0,1270 79,-1297-79,27 0,0 0,0 26,0-26,-27 0,27 0,0 0,-26 0,78 0,-52 0,0 0,-26 0,78 0,-25 0,-27 0,-27 0,54 0,-54 0,27 0,0 0,0 0,0 0,0 0,-27 0,53 0,-26 0,0 0,0 0,0 0,27 0,-28 0,28 0,-1 0,-26 0,0 0,-27 0,27 0,0 0,0 0,0 0,0 0,-26 0,25 0,-25 0,-1 0,1 0,26 0,0 0,-27 0,27 0,0 0,0 0,0 0,0 0,0 0,-27 0,27 0,0 0,0 0,0 0,0 0,-27 0,27 0,-27 0,1 0,-1 0,27 0,0 0,0 0,-26 0,26 0,-1 0,-25 0,-1 0,27 0,0 0,0 0,-26 0,-1 0,0 0,1 0,-1 0,27 0,-26 0,-1 0,1 0,-1 0,1 0,26 0,-27 0,0 0,1 0,-1 0,1 0,-1 0,1 0,-1 0,1 0,-1 0,1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16.84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070DD8-B2DE-493D-97EB-58FE89A3768D}" emma:medium="tactile" emma:mode="ink">
          <msink:context xmlns:msink="http://schemas.microsoft.com/ink/2010/main" type="inkDrawing" rotatedBoundingBox="9339,13657 14154,13739 14153,13799 9338,13717" shapeName="Other"/>
        </emma:interpretation>
      </emma:emma>
    </inkml:annotationXML>
    <inkml:trace contextRef="#ctx0" brushRef="#br0">0 0,'899'0,"-846"0,0 0,80 0,-107 0,27 0,0 27,1058 26,-1058-53,0 0,-27 0,27 0,53 0,-53 0,-26 0,-1 0,27 0,0 0,-27 0,27 0,0 0,0 0,0 0,0 0,0 0,-27 0,27 0,0 0,0 0,0 0,0 0,-27 0,27 0,0 0,0 0,0 0,0 0,-27 0,27 0,0 0,0 0,-26 0,-1 0,27 0,0 0,-27 0,27 0,0 0,-26 0,-1 0,27 0,-27 0,1 0,-1 0,27 0,-26 0,-1 0,1 0,-1 0,1 0,-1 0,0 0,1 0,-1 0,1 0,-1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19.520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AF6F08-BB30-4520-BEC3-F3AF4AB9309F}" emma:medium="tactile" emma:mode="ink">
          <msink:context xmlns:msink="http://schemas.microsoft.com/ink/2010/main" type="inkDrawing" rotatedBoundingBox="7751,15128 15510,15403 15500,15684 7741,15409" shapeName="Other"/>
        </emma:interpretation>
      </emma:emma>
    </inkml:annotationXML>
    <inkml:trace contextRef="#ctx0" brushRef="#br0">0 0,'106'0,"-53"0,1773 185,-1747-159,27-26,-53 27,53-27,-80 0,80 26,-27-26,1 27,-27-27,0 26,-1-26,1 0,0 27,-26-27,26 0,0 26,0-26,-1 0,1 0,0 0,106 26,-106-26,26 0,-26 0,27 0,-1 0,-26 0,53 0,-53 0,26 0,0 0,-26 0,27 0,-27 0,26 0,-26 0,26 0,1 0,-27 0,52 0,-52 0,27 0,-1 0,-26 0,26 0,-26 0,0 0,27 0,-28 0,1 0,0 0,-26 0,26 0,-27 0,27 0,0 0,0 0,-27 0,27 0,0 0,-26 0,-1 0,27 0,0 0,-27 0,27 0,0 0,-26 0,-1 0,1 0,-1 0,1 0,-1 0,0 0,1 0,-1 0,1 0,-1 0,1 0,-1 0,1 0,-1 0,1 0,-1 0,0 0,1 0,-1 0,-26 27,27-27,-1 0,1 0,-1 0,1 0,-1 0,1 0,-1 0,1 0,-1 0,0 0,1 0,-1 26,1-26,-1 0,1 0,-1 0,1 0,-1 0,27 0,-27 0,1 0,26 0,-27 0,1 0,-1 0,1 0,-1 0,1 0,-1 0,1 0,-1 0,0 0,1 0,-1 0,1 0,-1 0,1 0,-1 0,1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22.496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30F93D-ED3A-4FA2-A8A6-4A7473372DEB}" emma:medium="tactile" emma:mode="ink">
          <msink:context xmlns:msink="http://schemas.microsoft.com/ink/2010/main" type="inkDrawing" rotatedBoundingBox="7936,15914 15291,15847 15292,15936 7937,16004" shapeName="Other"/>
        </emma:interpretation>
      </emma:emma>
    </inkml:annotationXML>
    <inkml:trace contextRef="#ctx0" brushRef="#br0">0 132,'1587'-53,"-1508"53,54 0,-54 0,53 0,-52 0,-1 0,1 0,-1 0,-26 0,0 0,0 0,0 0,52 0,-52 0,0 0,0 0,0 0,0 0,0 0,0 0,0 0,-27 0,27 0,-26 0,-1 0,27 0,-27 0,27 0,0 0,0 0,-26 0,-1 0,1 0,25 0,-25 0,-1 0,27 0,-26 0,26 0,0 0,-27 0,27 0,0 0,0 0,0 0,-27 0,27 0,-26 27,25-27,1 0,0 0,0 0,-26 0,26 0,-1 0,1 0,0 0,27 0,-54 0,1 0,26 0,-1 0,-25 0,26 0,0 0,-27 0,1 0,26 0,-1 0,-25 0,26 0,0 0,0 0,-27 0,1 0,-1 0,1 0,-1 0,0-27,27 27,-26-26,-1 26,1 0,-1 0,1 0,-1 0,27 0,-27 0,1 0,-1 0,1 0,-1 0,1 0,-1 0,1 0,-1 0,1 0,-1 0,1 0,-1 0,0 0,1 0,-1 0,1 0,-1 0,1 0,26 0,-27 0,1 0,25 0,-25 0,-1 0,27 0,0 0,-26 0,-1 0,1 0,26 0,-27 0,0 0,1 0,-1 0,1 0,-1 0,1 0,-1 0,1 0,-1 0,1 0,-1 0,0 0,1 0,-1 0,1 0,-1 0,1 0,-1 0,1 0,-27-27,26 27,-26-26,27 26,-1 0,1 0,-1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32.216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ADD873-689B-4756-A2C1-C5A3CFC5CFE4}" emma:medium="tactile" emma:mode="ink">
          <msink:context xmlns:msink="http://schemas.microsoft.com/ink/2010/main" type="inkDrawing" rotatedBoundingBox="5419,12085 12516,7886 14921,11950 7824,16149" semanticType="callout" shapeName="Other">
            <msink:sourceLink direction="with" ref="{F001F727-8057-4D17-8D87-37375C26FBE0}"/>
            <msink:sourceLink direction="with" ref="{5C7AF31C-F033-4954-8EC9-B34AB9696BA5}"/>
          </msink:context>
        </emma:interpretation>
      </emma:emma>
    </inkml:annotationXML>
    <inkml:trace contextRef="#ctx0" brushRef="#br0">0 4604,'27'0,"26"0,-53 26,26-26,1 0,26 0,-27 0,0 0,1 0,-1 0,1 0,-1 0,27 0,-26 0,-1 0,1 0,-1 0,0 0,27 0,-26 0,-1 0,27 0,-26 0,-1 0,27 0,-26 0,-1 0,27 0,-27 0,1 0,26 27,-27-27,1 0,-1 0,1 0,-1 0,0 0,1 0,-1 0,1 0,-1 0,1 0,-1 0,1 26,-1-26,1 0,-1 0,1 0,-1 0,-26 27,-26-1,-1-26,1 0,-1 0,27 26,-53-26,27 27,-1-27,-26 0,27 26,-1-26,27 27,-52-27,25 26,1-26,-1 0,1 0,-1 0,1 0,-1 27,1-27,-1 0,-25 0,25 0,1 0,-1 0,1 0,-1 0,1 0,-1 0,1 0,-1 0,1 0,-1 0,1 0,0 26,26 1,-27-27,1 0,26 26,-27-26,1 27,-1-27,27 26,-26-26,26 27,-27-27,1 26,-1-26,1 0,0 0,26-26,0-1,0 1,0-1,0 1,0-1,0 1,0-1,0 1,0-1,0 1,0-1,0 1,0 0,0-1,0 1,0-1,0 1,0-1,0 1,0-1,0 1,0-1,0 1,0 0,-27-1,27 1,0-1,0 1,0-1,0 1,0-1,0 1,0-1,0 1,0-1,0 1,0 0,0-1,0 1,0-1,0 1,0-1,-26 1,26-1,0 1,0-1,-27 1,27 0,0-1,0 1,-26-1,26 1,0-1,0 1,-27-1,27 1,0-1,0 1,0-1,-26 1,26 0,0-1,0 1,0-1,0 1,0-1,0 1,0-1,0 1,0-1,0 1,0 0,0-1,0 1,0-1,0 1,0-1,0 1,0-1,0 1,0-1,0-26,0 27,0 0,0-1,0 1,0-1,0 1,26-1,1 1,-27-1,26 1,1-1,-27 1,0-27,26 27,-26-1,0 1,0-1,0 1,0-1,0 1,0-1,0 1,0-27,0 27,0-1,0 1,0-1,0 1,0-1,0 1,0-1,0 1,0-1,0 1,0 0,0-1,0 1,0-1,0 1,0-1,0 1,0-1,0 1,0-1,0 1,0-1,0 1,0 0,0-1,0 1,0-1,0 1,0-1,0 1,0-1,0 1,27-1,-27 1,0 0,0-1,0 1,0-1,0 1,0-1,0 1,0-1,0 1,0-1,0 1,0-1,0 1,0 0,0-1,0 1,0-27,0 26,0 1,0-1,0 1,0-27,0 27,0-27,0 26,0 1,0-1,0 1,0-1,0 1,0-1,0 1,0-1,0 1,0 0,0-1,0 1,0-1,0 1,0-1,0 1,0-1,0 1,0-1,0 1,26 26,0 0,1 0,-1 0,1 0,-1 0,1 0,-1 0,1 26,-1-26,1 0,-1 27,0-27,-26 26,27-26,-27 27,26-27,1 26,-27 1,26-27,1 0,-27 26,26-26,-26 27,27-1,-1-26,-26 27,0-1,0 0,0 1,0-1,27 1,-27-1,26 1,1-1,-1-26,0 27,1-27,-27 26,26-26,-26 27,27-27,-1 26,1-26,-1 27,1-27,-27 26,26-26,1 0,-1 0,0 26,1-26,-1 27,1-27,-1 0,1 0,-1 0,1 0,-1 0,1 0,-1 0,1 0,-1 0,0 0,1 0,-1 0,1 0,26 0,-27 0,1 0,-1 0,1 0,-1 0,27 0,-27 0,1 0,-1 0,1 0,-1 0,27 0,-26 0,-1 0,27 0,-27 0,27 0,-26 0,-1 0,1 0,-1 0,1 0,-1 0,1 0,-1 0,0 0,1 26,-1 1,1-27,-1 0,1 0,-1 0,1 26,-1 1,1-27,-1 0,1 0,25 0,-25 0,-1 0,27 0,-26 0,-1 0,1 0,-1 0,27 0,-27 0,1 0,26 0,-27 0,27 0,-26 0,26 0,-27 0,27 0,-27 0,1 0,26 0,-27 0,1 0,-1 0,1 0,26 0,-1 0,-25 0,26 26,0-26,0 0,-27 0,27 0,0 0,0 0,0 0,26 0,-26 0,0 0,0 0,0 0,0 0,26 0,-26 0,0-26,0 26,0 0,0 0,0 0,0 0,-1 0,-25 0,-1 0,27 0,-26 0,26 0,0 0,0 0,-27 0,53 0,-26 0,27 0,-54 0,27 0,0 0,0 0,0 0,0 0,0 0,0 0,-1 0,1-27,0 27,0 0,0 0,-26 0,25 0,1 0,-53-26,53 26,0 0,-26 0,-1 0,27 0,-26 0,25 0,-25 0,-1 0,27 0,-26 0,-1 0,1 0,-1 0,1 0,-1 0,0 0,1 0,-1 0,1 0,-1 0,1 0,-27-27,0 1,0-1,0 1,0 0,0-1,0 1,0-1,0 1,0-1,0 1,0-1,-27 27,1 0,-1 0,1 0,-1 0,1 0,0 0,-1 0,1 0,-1 0,1 0,-27 0,0 0,26 0,-25 0,-1 0,0 27,0-27,-27 0,27 26,1-26,-1 27,0-27,0 0,0 0,0 0,0 0,0 0,0 0,27 0,-27 0,26 0,1 0,-1 0,1 0,0 0,-1 0,1 0,-1 0,1 26,-1-26,1 27,-1-27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34.852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ED7111-6354-4E4A-B03C-2A7BD727906E}" emma:medium="tactile" emma:mode="ink">
          <msink:context xmlns:msink="http://schemas.microsoft.com/ink/2010/main" type="inkDrawing" rotatedBoundingBox="7937,12747 15001,12760 15000,12844 7937,12832" shapeName="Other"/>
        </emma:interpretation>
      </emma:emma>
    </inkml:annotationXML>
    <inkml:trace contextRef="#ctx0" brushRef="#br0">0 87,'1137'0,"-1004"-27,25 27,28-53,-81 53,28 0,-28 0,-25 0,52 0,-52 0,-1 0,53 0,-52 53,-1-53,133 0,-159 0,26 0,-26 0,0 0,0 0,26 0,-26 0,26 0,-26 0,27 0,25 0,-78 0,79 0,-53 0,26 0,0 0,-26 0,0 0,0 27,27-27,-54 0,27 0,0 0,0 0,0 0,0 0,-27 0,53 0,-26 0,0 0,0 0,0 0,0 0,26 0,-26 0,-26 0,-1 0,1 0,26 0,-27 0,0 0,27 0,-26 0,-1-27,1 27,26 0,-27 0,27 0,-26 0,-1 0,0 0,1 0,26 0,-27 0,1 0,-1 0,1 0,-1 0,1 0,25 0,-25 0,-1 0,1 0,26 0,0 0,0 0,-27 0,27 0,0 0,-27 0,27 0,-26 0,-1 0,1 0,-1 0,1 0,-1 0,0 0,1 0,-1 0,1 0,-1 0,1 0,-1 0,1 0,-1 0,1 0,-1 0,1 0,-1 0,0 0,1 0,-1 0,1 0,-1 0,1-26,-1 26,1 0,-1 0,1 0,-1 0,0 0,1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15:54.75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C7AF31C-F033-4954-8EC9-B34AB9696BA5}" emma:medium="tactile" emma:mode="ink">
          <msink:context xmlns:msink="http://schemas.microsoft.com/ink/2010/main" type="inkDrawing" rotatedBoundingBox="7090,11161 15476,10464 15906,15637 7520,16335" shapeName="Other">
            <msink:destinationLink direction="with" ref="{79FB3D0C-060D-43F8-9675-40C79F79D07D}"/>
            <msink:destinationLink direction="with" ref="{7EADD873-689B-4756-A2C1-C5A3CFC5CFE4}"/>
          </msink:context>
        </emma:interpretation>
      </emma:emma>
    </inkml:annotationXML>
    <inkml:trace contextRef="#ctx0" brushRef="#br0">188 2699,'291'0,"-212"0,-26 0,27 0,-27 0,26 0,-26 0,26 0,-26 0,27 0,52 0,-53 0,1 0,25-26,-25 26,-1 0,1 0,-28 0,1 0,-26 0,26 0,-27 0,1 0,-1 0,1 0,-1 0,27 0,-27 0,1 0,-1 0,1 0,-1 0,1 0,-1 0,1 0,-1 0,-52 0,-27 0,0 0,-27 26,-52 1,26 26,-26-27,0 0,52 1,-52 26,79-27,-26 1,-1 26,1-27,0 1,26-1,-27 1,27-1,1-26,-28 26,54 1,-1-1,-26-26,27 27,-1-27,1 0,26 26,-27-26,1 27,0-1,-1-26,27 27,0-1,0 1,27-27,-1 26,0-26,-26 26,27-26,-1 27,27-27,-26 0,26 0,26 0,-26 0,0 0,0 0,26 0,-26 0,26 0,1 0,26-27,-27 27,0-26,1 26,-27 0,0 0,0 0,-27 0,27 0,0 0,0 26,-27-26,1 27,-1-27,27 0,-26 0,-1 0,0 0,1 0,-1 0,1 0,-1 0,1 0,-1 0,-26 26,-26 1,-1-27,-26 0,0 26,1-26,-28 27,1-1,26 1,-53-27,27 26,26-26,26 27,1-27,-1 26,1-26,-27 0,27 27,-1-27,1 26,-1 0,1-26,-1 27,1-27,-1 0,27 26,-26-26,-1 0,27 27,0-1,0 1,27-27,-27 26,26-26,-26 27,27-27,-1 0,1 0,-1 0,-26 26,27-26,-1 0,1 0,-1 0,0 0,1 27,26-27,-27 0,1 0,-1 0,27 0,-26 0,25 0,-25 0,-1 0,27 0,-26 0,26 0,-27 0,1 0,-1 0,27 0,-27 0,27 0,-26 0,-1 0,1 0,26 26,-27-26,27 0,-27 0,1 0,26 0,-53 26,53-26,0 0,-27 0,27 0,-26 27,25-27,-25 0,26 26,-27-26,1 0,-1 0,1 0,-1 0,1 0,25 27,-25-27,-1 0,27 0,-26 0,26 26,-27-26,1 0,26 0,-27 0,27 0,-27 0,27 0,-26 0,26 0,0 0,-27 0,27 0,0 0,0 0,-27 0,1 0,26 0,0 0,-27 0,27 0,-27 0,27 0,-26 0,-1 0,1 0,26 0,-27 0,27 0,-27 0,1 0,-1 0,27 0,-26 0,-1 0,1 0,-1 0,1 0,25 0,-25 0,-1 0,1 0,26 0,-27 0,1 0,-1 0,1 0,-1 0,0 0,1 0,-1 0,1 0,-1 0,1 0,-1 0,1 0,26 0,-27 0,1 0,25-26,-25 26,-1 0,27 0,-26 0,-1 0,27 0,-26 0,-1 0,27 0,-27 0,1 0,-27-27,26 27,1 0,26-26,-27 26,1 0,26-27,-27 27,0 0,1 0,26 0,-27 0,1-26,26 26,-27 0,1 0,-1 0,0 0,1 0,-1 0,1 0,-1 0,1 0,-1 0,1 0,-1 0,1 0,-1 0,1 0,-1 0,-26-26,26 26,1 0,-1 0,1 0,-1 0,1 0,-1 0,1 0,-1 0,1 0,-1 0,0 0,1 0,-1 0,1 0,-1 0,1 0,-1 0,1 0,-1 0,1 0,-1 0,1 0,-1 0,0 0,1 0,-1 0,1 0,-1 0,1 0,-1 0,1 0,-1 0,1 0,-27 26,26-26,0 0,-26 26,27-26,-27 27,26-27,-26 26,27-26,-27 27,-27-27,27 26,-53-26,1 27,25-27,-26 26,27-26,-1 27,1-27,-1 26,1-26,-1 27,1-27,0 0,-27 0,26 0,-26 26,0-26,0 27,0-27,1 26,25-26,1 0,-27 26,26-26,1 0,-1 0,1 0,-1 0,1 0,0 0,-1 0,54 0,52 0,-26 0,53-26,-53 26,26-26,-26 26,-27 0,1 0,26 0,-27 0,1 0,26 0,-27 0,0 0,1 0,-1 0,1 0,-1 0,1 0,-1 0,1 0,-1 0,1 0,-1 0,0 0,1 0,-27 26,26-26,1 0,-1 26,1-26,-1 0,1 0,-1 0,1 0,-1 0,1 0,-1 0,0 0,1 0,-1 0,1 0,-1 0,1 0,-27-26,0 0,0-1,0 1,0-1,0 1,-27-1,27-26,-26 53,26-26,0-27,0 26,-27 1,27 0,-26-27,-1 26,27-26,0 27,0-1,0 1,-26-27,26 27,0-1,0 1,0-1,0 1,0-1,0 1,0-1,0 1,0-1,0 1,0-1,0 1,0 0,0-1,0 1,0-1,0 1,0-1,0 1,0-27,0 26,0 1,0 0,0-1,0 1,0-1,0-26,0 27,0-1,0 1,0-1,0 1,0-1,0 1,0 0,0-27,0 26,0 1,0-27,0 26,0 1,0-27,0 27,0-1,0-26,0 27,0-27,0 26,0 1,0-1,0 1,0-1,0 1,0 0,0-1,0 1,0-1,0 1,0-1,0 1,0-1,0 1,0-1,0 1,0 0,0-1,0 1,26 26,-26-27,27 27,-1-26,1 26,-27-27,26 27,-26-26,27 26,-1 0,1-27,-1 1,1 26,-1-27,-26 1,26 26,1 0,-27 26,0 1,0-1,-27 27,27 0,-26 0,26 0,0 0,0 0,-26-27,26 1,0-1,0 27,0-26,0 25,0-25,0-1,0 1,0 26,0 0,0-27,0 27,0 0,0-27,0 1,0 26,0-27,0 1,0-1,0 1,0-1,0 27,-27-27,27 27,0-26,-26-1,26 1,0 26,-27-27,27 1,0-1,0 1,0-1,0 0,0 1,0-1,0 1,0-1,0 1,0-1,0 1,0-1,0 1,0-1,0 0,0 1,0-1,-26 1,26-1,0 1,0-1,0 1,0-1,0 1,-27-1,27 1,0-1,0 0,0 1,0-1,0 1,0-1,0 1,0-1,0 1,0-1,0 1,0-1,0 0,0 1,-26-27,26 26,-27 1,27-1,0 1,0-1,0 1,0-1,0 1,0-1,0 1,0-1,0 0,-26-26,26 27,0-1,0 1,0-1,-27 1,27 26,0-27,-26 1,26 25,0-25,0-1,0 1,0-1,0 1,0-1,0-52,0-1,0-26,0 0,0-26,0-27,0 27,0 0,0 26,0-27,0 27,0 0,0 0,0 1,0-1,0 0,0 0,0 0,0 26,0 1,0-80,0 53,0 0,0 27,0-27,0 0,0 0,0 0,0 27,0-27,0 26,0 1,0-1,0 1,0 0,0-1,0-26,0 27,0-1,0 1,0-1,0 1,0-27,26 0,-26 27,0-27,0 0,0 0,27 0,-27 26,26-25,-26 25,27 1,-27-1,26-52,-26 52,0 1,0-27,0 0,0 0,0 27,0-1,0 1,0-1,0 1,0-1,0-26,0 27,0 0,0-1,0 1,0-1,0 1,0-1,0 1,0-1,0 1,0-1,0-26,0 27,0 0,0-1,0 1,0-1,0 1,0-1,0 1,0-1,0 1,0-1,0-25,0 25,27 1,-27-27,0 26,0 1,0-1,0-26,0 27,0-1,0 1,0 0,0-1,0 1,0-1,0 1,0-1,0 1,0-1,0 1,-27 26,1-27,26 1,-27 26,27-26,0-1,0 1,0-1,0 1,0-1,0 1,0-1,-26 1,26-1,0 1,-27 26,27-27,0 1,0 0,0-1,0 1,-26 26,26-27,-26 1,-1 26,27-27,-26 27,-1-26,1 26,26-27,-27 27,1 0,-1 0,1 0,-1 0,1 0,-27 0,27 0,-1 0,-26 0,27 0,-1 0,-26 0,27 0,-1 0,1 0,0 0,-1 0,1 0,-27 0,26 0,27-26,-26 26,-1 0,1 0,-27 0,26 0,1 0,0 0,-1 0,1 0,-1 0,-26 0,27-27,-1 27,1 0,-1 0,1 0,0 0,-1 0,27 27,0 26,0-27,27 1,-1-1,0 27,-26 0,27-53,-1 26,-26 1,27 26,-1-27,1 1,-27 26,26-53,1 26,-27 1,26 26,-26-27,27-26,-27 26,0 1,26-1,-26 1,0-1,26 1,1-1,-1 1,-26-1,27 1,-27-1,0 0,26 1,-26-1,0 1,0-1,27 27,-27-26,26-1,1 1,-1-1,-26 1,0-1,27 0,-1 1,1-1,-1-26,0 0,1-26,-1-1,-26 1,27 0,-27-1,26-26,-26 27,27-1,-27 1,0-1,0 1,26-1,-26 1,0-1,27 27,-27-26,0 0,0-1,0 1,0-1,0 1,0-1,0 1,0-1,0 1,0-1,26 27,1 0,-27 27,26-1,0 1,-26 26,0 0,0 0,0 79,0-26,0 26,-26 27,0 52,-1-25,-26 25,0-26,0-52,27-27,-1 26,27-53,0 1,-26-27,26-1,-26-25,26 26,0-27,0 27,0-26,0-1,0 1,0 26,-27-1,27-25,0 52,-26-26,26 0,-27 26,27-26,-26 0,26 0,0 0,0-26,0-1,0 27,0-27,0 27,0-26,0-1,0 1,0-1,0 1,0-1,0 1,0-1,0 0,-27-26,1 0,-1 0,27-52,-79 25,52-52,-25-27,-1-26,-27-80,-52-26,26 0,27 52,26 54,26 79,1 0,-1 0,1 27,0 0,-1 26,27-27,0 1,-26-1,-1 1,27-1,-26 1,-1 26,27 26,0 1,0-1,0 1,27-1,-27 1,53-27,-27 26,1 0,25 1,-25-1,-1 1,1-1,26-26,0 27,0-1,26 1,0-27,-26 26,0 1,0-1,-26-26,25 0,-52 26,27-26,26 27,-27-27,1 0,-1 26,1-26,-1 0,1 53,-1 0,1-26,-1-1,-26 27,0-26,26-27,1 26,-27 0,0 1,0-1,26-26,-26 27,0-1,0 1,0-1,0 1,0-1,0 1,0-1,0 0,0 1,0-1,0 1,0-1,0 1,0-1,0 1,0-1,0 27,0-26,0-1,0 0,0 1,0-1,0 1,0-1,0 1,0-1,0 1,0-1,-53 1,1-27,-28 26,-52-26,-27 0,0 26,-185-26,27 53,-54-26,54-27,-1 53,27-27,80 27,105-53,-53 0,-26 0,26 0,-52-26,25-1,81 27,-28-26,27-1,-26-26,0 27,79 26,-26-27,26 1,-27 0,-26-1,27 27,0-26,-1 26,-26-27,27 27,0 0,26-26,0 26,0 0,26 0,1 0,0 0,-1 0,1 0,-27 0,26 0,1 0,-27 0,26 0,1 0,-27 0,27 0,-1 0,1 0,-1 0,1 0,-1 0,1 0,-1 0,1-27,-1 27,1-26,0 26,-1 0,27-27,0 1,-26-1,-1-25,27 25,-26-52,26 26,0-53,0 0,0 0,0-26,0 26,0 27,0 26,-27-27,27 28,0-54,-26 53,26 0,-27 0,27 0,-26 0,26 27,-27-27,27 0,-26 26,26 1,-26-1,26 1,-27 0,1-27,26 26,-27 1,27-27,-26 0,26 26,-27-25,27 25,0-26,0 0,0 27,0-1,0-26,0 0,0 27,0-27,0 0,0 27,0-1,0-26,0 0,0 27,0-27,0 0,0 0,0 27,0-1,0 1,0-1,0-26,0 27,0 0,0-1,0 1,0-1,0 1,-26-27,26 26,-27 1,27-1,0 1,0 0,-26 26,26-27,0 1,0-1,-27 27,27-26,0-1,0 1,-26 26,26-27,0 1,0-1,0 1,0-1,26 27,1 0,-1 0,-26 27,27-27,-27 26,0 1,26-1,1 1,-27-1,0 1,26-27,1 26,-27 1,26-1,-26 1,0-1,0 0,0 1,0-1,0 1,0-1,0 1,0-1,0 1,0-1,0 1,0-1,0 27,-26-27,26 27,-27 0,27 0,0-26,0 26,0-1,0-25,0-1,0 27,0-26,0-1,0 27,0-26,0-1,0 0,-26-26,26 27,-27 26,1-27,26 1,0-1,-27 1,27-1,0 1,0-1,-26 1,-1-27,27 26,-26 0,-1 1,27-1,0 1,-26-1,0-26,-1 0,27 27,0-1,-26-26,-1 0,27 27,-26-1,26 1,0-1,-27-26,1 26,26 1,0-1,-27 1,27-1,-26 1,-1-27,27 26,-26 1,26-1,0 1,0-1,0 1,0-1,0 0,-26 1,26 26,0-27,0 1,0-1,0 1,0-1,0 27,0-27,0 1,-27-27,27 53,0-27,0 1,0 26,0-27,0 1,0 26,0-27,0 0,0 27,0-26,0 26,0-27,0 1,0-1,0 27,0-27,0 1,0-1,0 1,0-1,0 1,0-1,0 1,0-1,0 1,0-1,0 1,0-1,0 0,0 1,0-1,0 1,0-1,0 1,0-1,0 1,0-1,0 1,0-1,0 0,0 1,0-1,0-52,0-1,0 1,0 0,0-1,0 1,-26 26,26-27,0 1,0-1,-27 27,1 0,-1 0,27-26,0-1,-26 27,26 27,0-1,0 1,0-1,0 1,0-1,0 1,0-1,0 0,0 1,0-1,0 1,0-1,0 27,0-26,0-1,0 27,0-26,0-1,0 0,0 1,0-1,0 1,0-1,0 1,0-1,0 1,0-1,0 1,0-1,0 0,0 1,0-1,0 1,0-1,0 1,0-1,0 1,0-1,0 1,0-1,0 1,0-1,0 0,0 1,0-1,26-26,1 0,-1 0,1 0,-1 0,1 0,-1 0,0 0,1 27,-1-27,1 26,-1 1,1-27,-1 0,1 0,-1 0,-26 26,27-26,-1 0,0 0,1 0,-1 0,1 0,-27 27,53-27,-27 0,1 26,26-26,-27 0,1 27,25-27,-25 0,-1 0,27 0,-26 0,-1 0,1 0,-1 0,1 0,-1 0,0 0,1 0,-1-27,1 27,-1-26,1-1,-1 1,1-27,79 0,-54-26,54-54,-53 27,53-26,-53 53,0 26,0 0,0 0,-27-26,54 26,-28 0,1-27,-26 27,26 1,0-1,0-27,26 27,-26 0,0 1,0-1,0 26,0-26,-1 27,-25-1,-1-26,27 27,-26-1,-1 1,1 26,-27-26,26-1,1 27,-1-26,0-1,1 1,-1 26,-26-27,-26 27,-1 0,1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3:54.043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023F59-8D53-46F4-81A5-3AFEF6749A6E}" emma:medium="tactile" emma:mode="ink">
          <msink:context xmlns:msink="http://schemas.microsoft.com/ink/2010/main" type="inkDrawing" rotatedBoundingBox="6984,15372 6999,15372 6999,15387 6984,15387" shapeName="Other"/>
        </emma:interpretation>
      </emma:emma>
    </inkml:annotationXML>
    <inkml:trace contextRef="#ctx0" brushRef="#br0">26 1720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5.30612" units="1/cm"/>
          <inkml:channelProperty channel="Y" name="resolution" value="65.45454" units="1/cm"/>
        </inkml:channelProperties>
      </inkml:inkSource>
      <inkml:timestamp xml:id="ts0" timeString="2017-03-07T01:34:12.281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901B8F-A42A-41B2-B250-171A11EEA267}" emma:medium="tactile" emma:mode="ink">
          <msink:context xmlns:msink="http://schemas.microsoft.com/ink/2010/main" type="inkDrawing" rotatedBoundingBox="8386,15900 11350,15976 11348,16036 8384,15960" shapeName="Other"/>
        </emma:interpretation>
      </emma:emma>
    </inkml:annotationXML>
    <inkml:trace contextRef="#ctx0" brushRef="#br0">0 0,'582'26,"-529"-26,0 27,80-27,-81 0,557 26,-583-26,1 0,-1 0,1 0,-1 0,1 0,-1 0,1 0,-1 0,1 0,-1 0,1 0,-27 27,26-27,0 0,1 0,-1 0,1 0,-1 0,1 0,-1 0,1 0,-1 0,27 0,-27 0,1 0,-1 0,27 0,-26 0,26 0,-27 0,1 0,-1 0,27 0,-27 0,1 0,26 0,-27 0,1 0,-1 0,1 0,-1 0,1 0,-1 0,0 0,1 0,-1 0,-26-27,27 27,-1 0,1 0,-1 0,1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C951391-4591-4137-8C21-2E5AB0FD4BA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CB93924-DCF1-4DF4-8632-B09300841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4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5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37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31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45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1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43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9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8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3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6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4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0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9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70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7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57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8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8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7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0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81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2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72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Remind </a:t>
            </a:r>
            <a:r>
              <a:rPr lang="en-US" sz="2800" dirty="0" err="1"/>
              <a:t>eLearners</a:t>
            </a:r>
            <a:r>
              <a:rPr lang="en-US" sz="2800" dirty="0"/>
              <a:t> to keep within one week delayed or ahead of schedule to maximize learning from interaction with other </a:t>
            </a:r>
            <a:r>
              <a:rPr lang="en-US" sz="2800" dirty="0" err="1"/>
              <a:t>eLearners</a:t>
            </a:r>
            <a:r>
              <a:rPr lang="en-US" sz="2800" dirty="0"/>
              <a:t> and efficiency of course implementation (must keep to scheduled close of course site)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0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7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93924-DCF1-4DF4-8632-B093008414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9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8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2397-627F-40D2-93BA-BA4CA209CAC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3DB1-E551-4B16-86FB-326B1E46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http://impact.pbsp.org.ph:181/PhilTB.E-learning/" TargetMode="Externa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10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6.emf"/><Relationship Id="rId3" Type="http://schemas.openxmlformats.org/officeDocument/2006/relationships/image" Target="../media/image9.png"/><Relationship Id="rId21" Type="http://schemas.openxmlformats.org/officeDocument/2006/relationships/image" Target="../media/image17.emf"/><Relationship Id="rId34" Type="http://schemas.openxmlformats.org/officeDocument/2006/relationships/customXml" Target="../ink/ink20.xml"/><Relationship Id="rId7" Type="http://schemas.openxmlformats.org/officeDocument/2006/relationships/image" Target="../media/image10.emf"/><Relationship Id="rId12" Type="http://schemas.openxmlformats.org/officeDocument/2006/relationships/customXml" Target="../ink/ink9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29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1.emf"/><Relationship Id="rId41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2.emf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5.emf"/><Relationship Id="rId40" Type="http://schemas.openxmlformats.org/officeDocument/2006/relationships/customXml" Target="../ink/ink23.xml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10" Type="http://schemas.openxmlformats.org/officeDocument/2006/relationships/customXml" Target="../ink/ink8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" Type="http://schemas.openxmlformats.org/officeDocument/2006/relationships/customXml" Target="../ink/ink5.xml"/><Relationship Id="rId9" Type="http://schemas.openxmlformats.org/officeDocument/2006/relationships/image" Target="../media/image11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0.emf"/><Relationship Id="rId30" Type="http://schemas.openxmlformats.org/officeDocument/2006/relationships/customXml" Target="../ink/ink18.xml"/><Relationship Id="rId35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9.emf"/><Relationship Id="rId4" Type="http://schemas.openxmlformats.org/officeDocument/2006/relationships/customXml" Target="../ink/ink2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11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32.emf"/><Relationship Id="rId4" Type="http://schemas.openxmlformats.org/officeDocument/2006/relationships/customXml" Target="../ink/ink26.xml"/><Relationship Id="rId9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12.png"/><Relationship Id="rId7" Type="http://schemas.openxmlformats.org/officeDocument/2006/relationships/image" Target="../media/image11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6.emf"/><Relationship Id="rId5" Type="http://schemas.openxmlformats.org/officeDocument/2006/relationships/image" Target="../media/image100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1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38.emf"/><Relationship Id="rId4" Type="http://schemas.openxmlformats.org/officeDocument/2006/relationships/customXml" Target="../ink/ink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39.xml"/><Relationship Id="rId3" Type="http://schemas.openxmlformats.org/officeDocument/2006/relationships/customXml" Target="../ink/ink35.xml"/><Relationship Id="rId7" Type="http://schemas.openxmlformats.org/officeDocument/2006/relationships/customXml" Target="../ink/ink36.xml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38.xml"/><Relationship Id="rId10" Type="http://schemas.openxmlformats.org/officeDocument/2006/relationships/image" Target="../media/image44.emf"/><Relationship Id="rId9" Type="http://schemas.openxmlformats.org/officeDocument/2006/relationships/customXml" Target="../ink/ink37.xml"/><Relationship Id="rId1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55.emf"/><Relationship Id="rId3" Type="http://schemas.openxmlformats.org/officeDocument/2006/relationships/image" Target="../media/image14.png"/><Relationship Id="rId7" Type="http://schemas.openxmlformats.org/officeDocument/2006/relationships/image" Target="../media/image52.emf"/><Relationship Id="rId12" Type="http://schemas.openxmlformats.org/officeDocument/2006/relationships/customXml" Target="../ink/ink4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53.emf"/><Relationship Id="rId14" Type="http://schemas.openxmlformats.org/officeDocument/2006/relationships/customXml" Target="../ink/ink4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62.emf"/><Relationship Id="rId3" Type="http://schemas.openxmlformats.org/officeDocument/2006/relationships/image" Target="../media/image15.png"/><Relationship Id="rId7" Type="http://schemas.openxmlformats.org/officeDocument/2006/relationships/image" Target="../media/image59.emf"/><Relationship Id="rId12" Type="http://schemas.openxmlformats.org/officeDocument/2006/relationships/customXml" Target="../ink/ink5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60.emf"/><Relationship Id="rId14" Type="http://schemas.openxmlformats.org/officeDocument/2006/relationships/customXml" Target="../ink/ink5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16.png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68.emf"/><Relationship Id="rId5" Type="http://schemas.openxmlformats.org/officeDocument/2006/relationships/image" Target="../media/image65.emf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74.emf"/><Relationship Id="rId3" Type="http://schemas.openxmlformats.org/officeDocument/2006/relationships/image" Target="../media/image17.png"/><Relationship Id="rId7" Type="http://schemas.openxmlformats.org/officeDocument/2006/relationships/image" Target="../media/image71.emf"/><Relationship Id="rId12" Type="http://schemas.openxmlformats.org/officeDocument/2006/relationships/customXml" Target="../ink/ink6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80.emf"/><Relationship Id="rId3" Type="http://schemas.openxmlformats.org/officeDocument/2006/relationships/image" Target="../media/image18.png"/><Relationship Id="rId7" Type="http://schemas.openxmlformats.org/officeDocument/2006/relationships/image" Target="../media/image77.emf"/><Relationship Id="rId12" Type="http://schemas.openxmlformats.org/officeDocument/2006/relationships/customXml" Target="../ink/ink6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78.emf"/><Relationship Id="rId14" Type="http://schemas.openxmlformats.org/officeDocument/2006/relationships/customXml" Target="../ink/ink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86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19.png"/><Relationship Id="rId21" Type="http://schemas.openxmlformats.org/officeDocument/2006/relationships/image" Target="../media/image90.emf"/><Relationship Id="rId7" Type="http://schemas.openxmlformats.org/officeDocument/2006/relationships/image" Target="../media/image84.emf"/><Relationship Id="rId12" Type="http://schemas.openxmlformats.org/officeDocument/2006/relationships/customXml" Target="../ink/ink71.xml"/><Relationship Id="rId17" Type="http://schemas.openxmlformats.org/officeDocument/2006/relationships/image" Target="../media/image88.emf"/><Relationship Id="rId25" Type="http://schemas.openxmlformats.org/officeDocument/2006/relationships/image" Target="../media/image92.emf"/><Relationship Id="rId2" Type="http://schemas.openxmlformats.org/officeDocument/2006/relationships/notesSlide" Target="../notesSlides/notesSlide40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.xml"/><Relationship Id="rId11" Type="http://schemas.openxmlformats.org/officeDocument/2006/relationships/image" Target="../media/image85.emf"/><Relationship Id="rId24" Type="http://schemas.openxmlformats.org/officeDocument/2006/relationships/customXml" Target="../ink/ink77.xml"/><Relationship Id="rId5" Type="http://schemas.openxmlformats.org/officeDocument/2006/relationships/image" Target="../media/image83.emf"/><Relationship Id="rId15" Type="http://schemas.openxmlformats.org/officeDocument/2006/relationships/image" Target="../media/image87.emf"/><Relationship Id="rId23" Type="http://schemas.openxmlformats.org/officeDocument/2006/relationships/image" Target="../media/image91.emf"/><Relationship Id="rId28" Type="http://schemas.openxmlformats.org/officeDocument/2006/relationships/customXml" Target="../ink/ink79.xml"/><Relationship Id="rId10" Type="http://schemas.openxmlformats.org/officeDocument/2006/relationships/customXml" Target="../ink/ink70.xml"/><Relationship Id="rId19" Type="http://schemas.openxmlformats.org/officeDocument/2006/relationships/image" Target="../media/image89.emf"/><Relationship Id="rId4" Type="http://schemas.openxmlformats.org/officeDocument/2006/relationships/customXml" Target="../ink/ink67.xml"/><Relationship Id="rId9" Type="http://schemas.openxmlformats.org/officeDocument/2006/relationships/image" Target="../media/image15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9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7CE62-E3C8-4DFE-8003-8D97CB98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587"/>
            <a:ext cx="3243353" cy="115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7EA44-8008-4778-BEEE-68F0F10E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83" y="379552"/>
            <a:ext cx="3615241" cy="1030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5BA84-3BB0-4E70-9AE2-DABB5F588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054" y="291151"/>
            <a:ext cx="1371719" cy="12071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256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Orientation on the </a:t>
            </a:r>
          </a:p>
          <a:p>
            <a:pPr marL="0" indent="0" algn="ctr">
              <a:buNone/>
            </a:pPr>
            <a:r>
              <a:rPr lang="en-US" sz="6600" dirty="0"/>
              <a:t>Online NTP MOP Course </a:t>
            </a:r>
          </a:p>
        </p:txBody>
      </p:sp>
    </p:spTree>
    <p:extLst>
      <p:ext uri="{BB962C8B-B14F-4D97-AF65-F5344CB8AC3E}">
        <p14:creationId xmlns:p14="http://schemas.microsoft.com/office/powerpoint/2010/main" val="20483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438151"/>
            <a:ext cx="8868334" cy="953536"/>
          </a:xfrm>
        </p:spPr>
        <p:txBody>
          <a:bodyPr>
            <a:normAutofit/>
          </a:bodyPr>
          <a:lstStyle/>
          <a:p>
            <a:r>
              <a:rPr lang="en-US" sz="4000" b="1" dirty="0"/>
              <a:t>Course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391687"/>
            <a:ext cx="10299699" cy="5028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Assessment of Individual Learning </a:t>
            </a:r>
          </a:p>
          <a:p>
            <a:pPr marL="457200" lvl="1" indent="0">
              <a:buNone/>
            </a:pPr>
            <a:r>
              <a:rPr lang="en-US" dirty="0"/>
              <a:t>Online exercises for formative assessment (for further learning)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en-US" dirty="0"/>
              <a:t>All online exercises must be answered correctly; unlimited number of attempts to achieve perfect score; </a:t>
            </a:r>
          </a:p>
          <a:p>
            <a:pPr lvl="2">
              <a:buFontTx/>
              <a:buChar char="-"/>
            </a:pPr>
            <a:r>
              <a:rPr lang="en-US" dirty="0"/>
              <a:t>Errors in exercises involving forms must be corrected and final answers re-submitted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Online pre- and post-tests for summative  assessment</a:t>
            </a:r>
          </a:p>
          <a:p>
            <a:pPr lvl="2">
              <a:buFontTx/>
              <a:buChar char="-"/>
            </a:pPr>
            <a:r>
              <a:rPr lang="en-US" dirty="0"/>
              <a:t>At least 75% grade in post-test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Course Evaluation</a:t>
            </a:r>
          </a:p>
          <a:p>
            <a:pPr marL="457200" lvl="1" indent="0">
              <a:buNone/>
            </a:pPr>
            <a:r>
              <a:rPr lang="en-US" dirty="0"/>
              <a:t>Via accomplishment of course evaluation form by </a:t>
            </a:r>
            <a:r>
              <a:rPr lang="en-US" dirty="0" err="1"/>
              <a:t>eLearners</a:t>
            </a:r>
            <a:r>
              <a:rPr lang="en-US" dirty="0"/>
              <a:t> and co-facilitator</a:t>
            </a:r>
          </a:p>
          <a:p>
            <a:pPr marL="45720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in</a:t>
            </a:r>
            <a:r>
              <a:rPr lang="en-US" dirty="0"/>
              <a:t> FGD</a:t>
            </a:r>
          </a:p>
        </p:txBody>
      </p:sp>
    </p:spTree>
    <p:extLst>
      <p:ext uri="{BB962C8B-B14F-4D97-AF65-F5344CB8AC3E}">
        <p14:creationId xmlns:p14="http://schemas.microsoft.com/office/powerpoint/2010/main" val="372611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150"/>
          </a:xfrm>
        </p:spPr>
        <p:txBody>
          <a:bodyPr>
            <a:normAutofit/>
          </a:bodyPr>
          <a:lstStyle/>
          <a:p>
            <a:r>
              <a:rPr lang="en-US" sz="4000" b="1" dirty="0"/>
              <a:t>4-week Course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8276"/>
            <a:ext cx="5181600" cy="5038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Week 1: Modules 1, 2, 3</a:t>
            </a:r>
          </a:p>
          <a:p>
            <a:pPr lvl="1"/>
            <a:r>
              <a:rPr lang="en-US" dirty="0"/>
              <a:t>Orientation* </a:t>
            </a:r>
          </a:p>
          <a:p>
            <a:pPr lvl="1"/>
            <a:r>
              <a:rPr lang="en-US" dirty="0"/>
              <a:t>Pre-test</a:t>
            </a:r>
          </a:p>
          <a:p>
            <a:pPr lvl="1"/>
            <a:r>
              <a:rPr lang="en-US" dirty="0"/>
              <a:t>Introduction to E-learning</a:t>
            </a:r>
          </a:p>
          <a:p>
            <a:pPr lvl="1"/>
            <a:r>
              <a:rPr lang="en-US" dirty="0"/>
              <a:t>Introduction to the NTP MOP</a:t>
            </a:r>
          </a:p>
          <a:p>
            <a:pPr lvl="1"/>
            <a:r>
              <a:rPr lang="en-US" dirty="0"/>
              <a:t>Case Finding</a:t>
            </a:r>
          </a:p>
          <a:p>
            <a:pPr marL="0" indent="0">
              <a:buNone/>
            </a:pPr>
            <a:r>
              <a:rPr lang="en-US" sz="2000" dirty="0"/>
              <a:t>*may be scheduled before Week 1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Week 2: Modules 4, 5, 9</a:t>
            </a:r>
          </a:p>
          <a:p>
            <a:pPr lvl="1"/>
            <a:r>
              <a:rPr lang="en-US" dirty="0"/>
              <a:t>Case Holding</a:t>
            </a:r>
          </a:p>
          <a:p>
            <a:pPr lvl="1"/>
            <a:r>
              <a:rPr lang="en-US" dirty="0"/>
              <a:t>Prevention of TB</a:t>
            </a:r>
          </a:p>
          <a:p>
            <a:pPr lvl="1"/>
            <a:r>
              <a:rPr lang="en-US" dirty="0"/>
              <a:t>ACSM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38276"/>
            <a:ext cx="5181600" cy="50387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Week 3: Modules 6, 7</a:t>
            </a:r>
          </a:p>
          <a:p>
            <a:pPr lvl="1"/>
            <a:r>
              <a:rPr lang="en-US" dirty="0"/>
              <a:t>Recording and Reporting</a:t>
            </a:r>
          </a:p>
          <a:p>
            <a:pPr lvl="1"/>
            <a:r>
              <a:rPr lang="en-US" dirty="0"/>
              <a:t>Management of anti-TB Drugs and Diagnostic Supplies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Week 4: Modules 8, 10, 11 </a:t>
            </a:r>
          </a:p>
          <a:p>
            <a:pPr lvl="1"/>
            <a:r>
              <a:rPr lang="en-US" dirty="0"/>
              <a:t>TB DOTS Referral System</a:t>
            </a:r>
          </a:p>
          <a:p>
            <a:pPr lvl="1"/>
            <a:r>
              <a:rPr lang="en-US" dirty="0"/>
              <a:t>DOTS Certification and </a:t>
            </a:r>
            <a:r>
              <a:rPr lang="en-US" dirty="0" err="1"/>
              <a:t>PhilHealth</a:t>
            </a:r>
            <a:r>
              <a:rPr lang="en-US" dirty="0"/>
              <a:t> Accreditation</a:t>
            </a:r>
          </a:p>
          <a:p>
            <a:pPr lvl="1"/>
            <a:r>
              <a:rPr lang="en-US" dirty="0"/>
              <a:t>Monitoring, Supervision and Evaluation</a:t>
            </a:r>
          </a:p>
          <a:p>
            <a:pPr lvl="1"/>
            <a:r>
              <a:rPr lang="en-US" dirty="0"/>
              <a:t>Post-test, Course Evaluation, FGD**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**may be scheduled after Week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3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4-week Course Schedule</a:t>
            </a:r>
            <a:br>
              <a:rPr lang="en-US" b="1" dirty="0"/>
            </a:br>
            <a:r>
              <a:rPr lang="en-US" sz="2800" dirty="0"/>
              <a:t>(Minimum 6 hours per week study time)</a:t>
            </a:r>
            <a:r>
              <a:rPr lang="en-US" sz="4000" b="1" dirty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748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Mondays 1-5 PM (study time; do exercises)</a:t>
            </a:r>
          </a:p>
          <a:p>
            <a:pPr marL="0" indent="0">
              <a:buNone/>
            </a:pPr>
            <a:r>
              <a:rPr lang="en-US" dirty="0"/>
              <a:t>Thursdays 2-4 or 3-5 PM (optional Group Live Chat Session)</a:t>
            </a:r>
          </a:p>
          <a:p>
            <a:pPr lvl="1"/>
            <a:r>
              <a:rPr lang="en-US" dirty="0"/>
              <a:t>First hour and a half: group live chat session where answers to exercises and other issues are discussed</a:t>
            </a:r>
          </a:p>
          <a:p>
            <a:pPr lvl="1"/>
            <a:r>
              <a:rPr lang="en-US" dirty="0"/>
              <a:t>Last half-hour: </a:t>
            </a:r>
            <a:r>
              <a:rPr lang="en-US" dirty="0" err="1"/>
              <a:t>eLearners</a:t>
            </a:r>
            <a:r>
              <a:rPr lang="en-US" dirty="0"/>
              <a:t> correct and re-submit their answer sheets 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dirty="0" err="1"/>
              <a:t>eLearners</a:t>
            </a:r>
            <a:r>
              <a:rPr lang="en-US" dirty="0"/>
              <a:t> may still study and access the course site outside of these study sessions; course site accessible 24/7</a:t>
            </a:r>
          </a:p>
        </p:txBody>
      </p:sp>
    </p:spTree>
    <p:extLst>
      <p:ext uri="{BB962C8B-B14F-4D97-AF65-F5344CB8AC3E}">
        <p14:creationId xmlns:p14="http://schemas.microsoft.com/office/powerpoint/2010/main" val="340679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Graduates of Most Recent Online Course with Facilitators and RO NTP Medical Coordinator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36" y="1828799"/>
            <a:ext cx="6373656" cy="4348163"/>
          </a:xfrm>
        </p:spPr>
      </p:pic>
    </p:spTree>
    <p:extLst>
      <p:ext uri="{BB962C8B-B14F-4D97-AF65-F5344CB8AC3E}">
        <p14:creationId xmlns:p14="http://schemas.microsoft.com/office/powerpoint/2010/main" val="289150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35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Course Facilitator  (F)</a:t>
            </a:r>
          </a:p>
          <a:p>
            <a:r>
              <a:rPr lang="en-US" dirty="0"/>
              <a:t>Prepare course site; update training materials</a:t>
            </a:r>
          </a:p>
          <a:p>
            <a:r>
              <a:rPr lang="en-US" dirty="0"/>
              <a:t>Check for messages, DF daily and respond</a:t>
            </a:r>
          </a:p>
          <a:p>
            <a:r>
              <a:rPr lang="en-US" dirty="0"/>
              <a:t>Check online activity of participants</a:t>
            </a:r>
          </a:p>
          <a:p>
            <a:r>
              <a:rPr lang="en-US" dirty="0"/>
              <a:t>Moderate discussion forums and live chat sessions</a:t>
            </a:r>
          </a:p>
          <a:p>
            <a:r>
              <a:rPr lang="en-US" dirty="0"/>
              <a:t>Refer technical and operational issues to Co-Facilitator or IT or Resource Person as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371600"/>
            <a:ext cx="5181600" cy="48053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Course Facilitator (F)</a:t>
            </a:r>
          </a:p>
          <a:p>
            <a:r>
              <a:rPr lang="en-US" dirty="0"/>
              <a:t>Download answers to exercises and score exercises</a:t>
            </a:r>
          </a:p>
          <a:p>
            <a:r>
              <a:rPr lang="en-US" dirty="0"/>
              <a:t>Upload scores to site; provide feedback to </a:t>
            </a:r>
            <a:r>
              <a:rPr lang="en-US" dirty="0" err="1"/>
              <a:t>eLearners</a:t>
            </a:r>
            <a:endParaRPr lang="en-US" dirty="0"/>
          </a:p>
          <a:p>
            <a:r>
              <a:rPr lang="en-US" dirty="0"/>
              <a:t>Discuss with Co-F the status of completion of course requirements and eligibility to receive certificate of training of each </a:t>
            </a:r>
            <a:r>
              <a:rPr lang="en-US" dirty="0" err="1"/>
              <a:t>eLearner</a:t>
            </a:r>
            <a:r>
              <a:rPr lang="en-US" dirty="0"/>
              <a:t> </a:t>
            </a:r>
          </a:p>
          <a:p>
            <a:r>
              <a:rPr lang="en-US" dirty="0"/>
              <a:t>Ensure issuance of certificates to successful participants</a:t>
            </a:r>
          </a:p>
          <a:p>
            <a:r>
              <a:rPr lang="en-US" dirty="0"/>
              <a:t>Prepare course evaluation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010400" y="1266825"/>
            <a:ext cx="5181600" cy="5334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Co-Facilitators (CF) – from DOH</a:t>
            </a:r>
          </a:p>
          <a:p>
            <a:r>
              <a:rPr lang="en-US" dirty="0"/>
              <a:t>Provide hard copy of MOP, printed exercise materials</a:t>
            </a:r>
          </a:p>
          <a:p>
            <a:r>
              <a:rPr lang="en-US" dirty="0"/>
              <a:t>Check for messages, DF daily and respond </a:t>
            </a:r>
          </a:p>
          <a:p>
            <a:r>
              <a:rPr lang="en-US" dirty="0"/>
              <a:t>Check online activity of participants</a:t>
            </a:r>
          </a:p>
          <a:p>
            <a:r>
              <a:rPr lang="en-US" dirty="0"/>
              <a:t>Participate in discussion forums and live chat sessions</a:t>
            </a:r>
          </a:p>
          <a:p>
            <a:r>
              <a:rPr lang="en-US" dirty="0"/>
              <a:t>Refer technical and operational issues, problems to CF or IT (or Resource Person if CF is unavailable) as needed</a:t>
            </a:r>
          </a:p>
        </p:txBody>
      </p:sp>
    </p:spTree>
    <p:extLst>
      <p:ext uri="{BB962C8B-B14F-4D97-AF65-F5344CB8AC3E}">
        <p14:creationId xmlns:p14="http://schemas.microsoft.com/office/powerpoint/2010/main" val="212340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Co-Facilitators (CF) – from DOH</a:t>
            </a:r>
          </a:p>
          <a:p>
            <a:r>
              <a:rPr lang="en-US" dirty="0"/>
              <a:t>Download answers to exercises  and score exercises; send feedback to CF</a:t>
            </a:r>
          </a:p>
          <a:p>
            <a:r>
              <a:rPr lang="en-US" dirty="0"/>
              <a:t>Discuss with CF the status of completion of course requirements and decide on the eligibility to receive certificate of training of each </a:t>
            </a:r>
            <a:r>
              <a:rPr lang="en-US" dirty="0" err="1"/>
              <a:t>eLearner</a:t>
            </a:r>
            <a:r>
              <a:rPr lang="en-US" dirty="0"/>
              <a:t> </a:t>
            </a:r>
          </a:p>
          <a:p>
            <a:r>
              <a:rPr lang="en-US" dirty="0"/>
              <a:t>Issue certificates of training to successful participants</a:t>
            </a:r>
          </a:p>
          <a:p>
            <a:r>
              <a:rPr lang="en-US" dirty="0"/>
              <a:t>Send personal course evaluation to F; provide feedback on consolidated course evaluation to NTP team</a:t>
            </a:r>
          </a:p>
          <a:p>
            <a:r>
              <a:rPr lang="en-US" dirty="0"/>
              <a:t>Monitor performance of, and mentor trained participants during field visits, DQC and PIR; send feedback to MOP training teams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4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IT Specialist or Team</a:t>
            </a:r>
          </a:p>
          <a:p>
            <a:r>
              <a:rPr lang="en-US" dirty="0"/>
              <a:t>Prepare course site</a:t>
            </a:r>
          </a:p>
          <a:p>
            <a:r>
              <a:rPr lang="en-US" dirty="0" err="1"/>
              <a:t>Enrol</a:t>
            </a:r>
            <a:r>
              <a:rPr lang="en-US" dirty="0"/>
              <a:t> </a:t>
            </a:r>
            <a:r>
              <a:rPr lang="en-US" dirty="0" err="1"/>
              <a:t>eLearners</a:t>
            </a:r>
            <a:r>
              <a:rPr lang="en-US" dirty="0"/>
              <a:t>, training team, resource persons with defined roles</a:t>
            </a:r>
          </a:p>
          <a:p>
            <a:r>
              <a:rPr lang="en-US" dirty="0"/>
              <a:t>Issue usernames and passwords</a:t>
            </a:r>
          </a:p>
          <a:p>
            <a:r>
              <a:rPr lang="en-US" dirty="0"/>
              <a:t>Ensure 24/7 access to site</a:t>
            </a:r>
          </a:p>
          <a:p>
            <a:r>
              <a:rPr lang="en-US" dirty="0"/>
              <a:t>Respond to IT-related problems/issues/queries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6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 (6)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Resource Person/s</a:t>
            </a:r>
          </a:p>
          <a:p>
            <a:r>
              <a:rPr lang="en-US" dirty="0"/>
              <a:t>Respond to queries sent by email by Course Facilitator or Co-facilitator</a:t>
            </a:r>
          </a:p>
          <a:p>
            <a:r>
              <a:rPr lang="en-US" dirty="0"/>
              <a:t>Attend online live chat sessions or participate in specific discussion forums as requested as expert on specific topics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8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Orientation (coverage) </a:t>
            </a:r>
            <a:br>
              <a:rPr lang="en-US" b="1" dirty="0"/>
            </a:br>
            <a:r>
              <a:rPr lang="en-US" sz="2700" i="1" dirty="0"/>
              <a:t>to be scheduled on the week prior to start of the course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7000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For Co-Facilitators and Resource Persons</a:t>
            </a:r>
          </a:p>
          <a:p>
            <a:r>
              <a:rPr lang="en-US" dirty="0"/>
              <a:t>Course description 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Target participants</a:t>
            </a:r>
          </a:p>
          <a:p>
            <a:r>
              <a:rPr lang="en-US" dirty="0"/>
              <a:t>Requirements from </a:t>
            </a:r>
            <a:r>
              <a:rPr lang="en-US" dirty="0" err="1"/>
              <a:t>eLearners</a:t>
            </a:r>
            <a:endParaRPr lang="en-US" dirty="0"/>
          </a:p>
          <a:p>
            <a:r>
              <a:rPr lang="en-US" dirty="0"/>
              <a:t>Design: course duration, schedule, activities</a:t>
            </a:r>
          </a:p>
          <a:p>
            <a:r>
              <a:rPr lang="en-US" dirty="0"/>
              <a:t>Roles and Responsibilities of Training Team</a:t>
            </a:r>
          </a:p>
          <a:p>
            <a:r>
              <a:rPr lang="en-US" dirty="0"/>
              <a:t>Course site tour</a:t>
            </a:r>
          </a:p>
          <a:p>
            <a:r>
              <a:rPr lang="en-US" dirty="0"/>
              <a:t>Contact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1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1250"/>
          </a:xfrm>
        </p:spPr>
        <p:txBody>
          <a:bodyPr/>
          <a:lstStyle/>
          <a:p>
            <a:r>
              <a:rPr lang="en-US" b="1" dirty="0"/>
              <a:t>Preparatory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8543"/>
            <a:ext cx="5181600" cy="459842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Sending agency to provide course information to target trainees and nominate those interested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Nominees to accomplish and submit Profile Information Sheet and Service Request Form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Training Team to assess readiness of nominee for eLearning and send feedback to sending agency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Sending agency to secure endorsement/DPO from LGU chief executive or supervisor of selected trainees for official business time for study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8543"/>
            <a:ext cx="5181600" cy="459842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Training Team to confirm enrolment and send trainees their e-copy of course materials, usernames, temporary passwords to the course site at least 3 days before start of course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Sending agency to provide essential resources and confirm accessibility of  course site from the field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Training Team to provide orientation to co-facilitators or resource persons as needed, and to enrolled </a:t>
            </a:r>
            <a:r>
              <a:rPr lang="en-US" dirty="0" err="1"/>
              <a:t>eLearners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68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Confirm IT readiness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827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Communicate beforehand the minimum required internet bandwidth, PC specifications, course site address to all concerned</a:t>
            </a:r>
            <a:br>
              <a:rPr lang="en-US" dirty="0"/>
            </a:br>
            <a:r>
              <a:rPr lang="en-US" dirty="0"/>
              <a:t>	- training team members, </a:t>
            </a:r>
            <a:r>
              <a:rPr lang="en-US" dirty="0" err="1"/>
              <a:t>eLearners</a:t>
            </a:r>
            <a:r>
              <a:rPr lang="en-US" dirty="0"/>
              <a:t>, resource persons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Advise IT team of sending agencies of </a:t>
            </a:r>
            <a:r>
              <a:rPr lang="en-US" dirty="0" err="1"/>
              <a:t>eLearners</a:t>
            </a:r>
            <a:r>
              <a:rPr lang="en-US" dirty="0"/>
              <a:t>/training team members not to block access to course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Confirm from participants that they are able to access the course site at least 3 days prior to official start of course to make possible troubleshooting if necessary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  <a:p>
            <a:pPr marL="514350" indent="-514350"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0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Navigating the course site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0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 to: </a:t>
            </a:r>
            <a:br>
              <a:rPr lang="en-US" b="1" dirty="0"/>
            </a:br>
            <a:r>
              <a:rPr lang="en-US" b="1" dirty="0">
                <a:hlinkClick r:id="rId3"/>
              </a:rPr>
              <a:t>http://impact.pbsp.org.ph:181/PhilTB.E-learning/</a:t>
            </a:r>
            <a:r>
              <a:rPr lang="en-US" b="1" dirty="0"/>
              <a:t> and click on the available course (2017)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09737" y="2314575"/>
            <a:ext cx="8772525" cy="4152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705185" y="3848250"/>
              <a:ext cx="1000800" cy="409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33185" y="3704250"/>
                <a:ext cx="114480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636425" y="3876690"/>
              <a:ext cx="621720" cy="77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4425" y="3732690"/>
                <a:ext cx="76572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666920" y="3872010"/>
              <a:ext cx="621720" cy="77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4920" y="3728010"/>
                <a:ext cx="765720" cy="10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231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97126" cy="1092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Log-in Page: use username and password provided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500" y="1533524"/>
            <a:ext cx="93345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9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 edit your profile, hover over your name and click “Edit profile”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5850" y="1590674"/>
            <a:ext cx="101155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profile, upload profile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378"/>
            <a:ext cx="10515600" cy="1205057"/>
          </a:xfrm>
        </p:spPr>
        <p:txBody>
          <a:bodyPr>
            <a:normAutofit/>
          </a:bodyPr>
          <a:lstStyle/>
          <a:p>
            <a:r>
              <a:rPr lang="en-US" sz="3600" b="1" dirty="0"/>
              <a:t>Explore the site. Just click on the icons to download materials, do exercises, enter forums, etc.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174" y="1825625"/>
            <a:ext cx="8715375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9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3" y="255587"/>
            <a:ext cx="1092517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Check messages: click on it to view or send messages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1174" y="1581150"/>
            <a:ext cx="8715375" cy="4829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970705" y="1898850"/>
              <a:ext cx="997560" cy="654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2705" y="1880850"/>
                <a:ext cx="1033560" cy="6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85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389"/>
            <a:ext cx="10515600" cy="1108311"/>
          </a:xfrm>
        </p:spPr>
        <p:txBody>
          <a:bodyPr/>
          <a:lstStyle/>
          <a:p>
            <a:r>
              <a:rPr lang="en-US" b="1" dirty="0"/>
              <a:t>Check participants’ online activity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450" y="1409700"/>
            <a:ext cx="9067800" cy="49978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05225" y="4914930"/>
              <a:ext cx="19440" cy="286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9225" y="4788930"/>
                <a:ext cx="27144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3038385" y="5124450"/>
              <a:ext cx="886320" cy="80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2385" y="4998450"/>
                <a:ext cx="11383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3019305" y="5467530"/>
              <a:ext cx="9435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3305" y="5341530"/>
                <a:ext cx="1195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2514585" y="5534130"/>
              <a:ext cx="36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8585" y="5408130"/>
                <a:ext cx="25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3019305" y="5724570"/>
              <a:ext cx="1067400" cy="496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3305" y="5598570"/>
                <a:ext cx="13194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2543025" y="5733930"/>
              <a:ext cx="360" cy="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7025" y="5607930"/>
                <a:ext cx="25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2514585" y="6019770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8585" y="5893770"/>
                <a:ext cx="25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/>
              <p14:cNvContentPartPr/>
              <p14:nvPr/>
            </p14:nvContentPartPr>
            <p14:xfrm>
              <a:off x="3048105" y="5943450"/>
              <a:ext cx="848160" cy="45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2105" y="5817450"/>
                <a:ext cx="11001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4276785" y="5940930"/>
              <a:ext cx="1305360" cy="41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0785" y="5814930"/>
                <a:ext cx="15573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Ink 28"/>
              <p14:cNvContentPartPr/>
              <p14:nvPr/>
            </p14:nvContentPartPr>
            <p14:xfrm>
              <a:off x="4247985" y="5686410"/>
              <a:ext cx="95292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1985" y="5560410"/>
                <a:ext cx="1204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Ink 30"/>
              <p14:cNvContentPartPr/>
              <p14:nvPr/>
            </p14:nvContentPartPr>
            <p14:xfrm>
              <a:off x="3048105" y="4886490"/>
              <a:ext cx="838440" cy="34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22105" y="4760490"/>
                <a:ext cx="10904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4229265" y="5427930"/>
              <a:ext cx="1200240" cy="586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03265" y="5301930"/>
                <a:ext cx="14522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4" name="Ink 33"/>
              <p14:cNvContentPartPr/>
              <p14:nvPr/>
            </p14:nvContentPartPr>
            <p14:xfrm>
              <a:off x="4962585" y="5677050"/>
              <a:ext cx="447840" cy="20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36585" y="5551050"/>
                <a:ext cx="699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/>
              <p14:cNvContentPartPr/>
              <p14:nvPr/>
            </p14:nvContentPartPr>
            <p14:xfrm>
              <a:off x="4219545" y="5158290"/>
              <a:ext cx="1134000" cy="42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3545" y="5032290"/>
                <a:ext cx="1386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Ink 43"/>
              <p14:cNvContentPartPr/>
              <p14:nvPr/>
            </p14:nvContentPartPr>
            <p14:xfrm>
              <a:off x="4247985" y="4874610"/>
              <a:ext cx="1095840" cy="3312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21985" y="4748610"/>
                <a:ext cx="13478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6676905" y="4571850"/>
              <a:ext cx="771840" cy="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04905" y="4427850"/>
                <a:ext cx="9158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5200905" y="1027906"/>
              <a:ext cx="1343160" cy="766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28905" y="883906"/>
                <a:ext cx="14871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/>
              <p14:cNvContentPartPr/>
              <p14:nvPr/>
            </p14:nvContentPartPr>
            <p14:xfrm>
              <a:off x="6800460" y="964171"/>
              <a:ext cx="1505520" cy="1144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28460" y="820171"/>
                <a:ext cx="16495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/>
              <p14:cNvContentPartPr/>
              <p14:nvPr/>
            </p14:nvContentPartPr>
            <p14:xfrm>
              <a:off x="2543025" y="968686"/>
              <a:ext cx="2552760" cy="1184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71025" y="824686"/>
                <a:ext cx="269676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14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95300"/>
            <a:ext cx="8563534" cy="1104900"/>
          </a:xfrm>
        </p:spPr>
        <p:txBody>
          <a:bodyPr>
            <a:normAutofit/>
          </a:bodyPr>
          <a:lstStyle/>
          <a:p>
            <a:r>
              <a:rPr lang="en-US" b="1" dirty="0"/>
              <a:t>Course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24790"/>
            <a:ext cx="10134599" cy="4800600"/>
          </a:xfrm>
        </p:spPr>
        <p:txBody>
          <a:bodyPr>
            <a:normAutofit/>
          </a:bodyPr>
          <a:lstStyle/>
          <a:p>
            <a:r>
              <a:rPr lang="en-US" dirty="0"/>
              <a:t>an alternative to the traditional classroom type training course on the Revised NTP MOP targeting MDs and RNs</a:t>
            </a:r>
          </a:p>
          <a:p>
            <a:r>
              <a:rPr lang="en-US" dirty="0"/>
              <a:t>can be used as a refresher course </a:t>
            </a:r>
          </a:p>
          <a:p>
            <a:r>
              <a:rPr lang="en-US" dirty="0"/>
              <a:t>11 modules, 10 of which corresponds to the 10 chapters of the MOP</a:t>
            </a:r>
          </a:p>
          <a:p>
            <a:r>
              <a:rPr lang="en-US" dirty="0"/>
              <a:t>A Certificate of Training from the DOH is given to all who successfully complete the course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6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Forums: click on the Forum icon to enter 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543465" y="5323530"/>
              <a:ext cx="1905120" cy="77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1465" y="5179530"/>
                <a:ext cx="20491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610255" y="998926"/>
              <a:ext cx="2295720" cy="57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8255" y="854926"/>
                <a:ext cx="243972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15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>
            <a:noAutofit/>
          </a:bodyPr>
          <a:lstStyle/>
          <a:p>
            <a:r>
              <a:rPr lang="en-US" sz="3200" b="1" dirty="0"/>
              <a:t>Click on a discussion thread to reply to posts, OR</a:t>
            </a:r>
            <a:br>
              <a:rPr lang="en-US" sz="3200" b="1" dirty="0"/>
            </a:br>
            <a:r>
              <a:rPr lang="en-US" sz="3200" b="1" dirty="0"/>
              <a:t>Click “Add a new discussion topic” to start another thread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025" y="1457325"/>
            <a:ext cx="9486899" cy="4719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62305" y="3571770"/>
              <a:ext cx="400320" cy="668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4305" y="3553770"/>
                <a:ext cx="4363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533825" y="3167850"/>
              <a:ext cx="1400760" cy="70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1825" y="3023850"/>
                <a:ext cx="15447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/>
              <p14:cNvContentPartPr/>
              <p14:nvPr/>
            </p14:nvContentPartPr>
            <p14:xfrm>
              <a:off x="6953385" y="1045650"/>
              <a:ext cx="3248280" cy="69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1385" y="901650"/>
                <a:ext cx="3392280" cy="3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578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2775"/>
          </a:xfrm>
        </p:spPr>
        <p:txBody>
          <a:bodyPr>
            <a:noAutofit/>
          </a:bodyPr>
          <a:lstStyle/>
          <a:p>
            <a:r>
              <a:rPr lang="en-US" sz="3200" b="1" dirty="0"/>
              <a:t>2 Kinds of Exercises: </a:t>
            </a:r>
            <a:br>
              <a:rPr lang="en-US" sz="3200" b="1" dirty="0"/>
            </a:br>
            <a:r>
              <a:rPr lang="en-US" sz="3200" b="1" dirty="0"/>
              <a:t>    1. Exercises with checks are online MCQs</a:t>
            </a:r>
            <a:br>
              <a:rPr lang="en-US" sz="3200" b="1" dirty="0"/>
            </a:br>
            <a:r>
              <a:rPr lang="en-US" sz="3200" b="1" dirty="0"/>
              <a:t>    2. Exercises with Paper icon have files with data </a:t>
            </a:r>
            <a:br>
              <a:rPr lang="en-US" sz="3200" b="1" dirty="0"/>
            </a:br>
            <a:r>
              <a:rPr lang="en-US" sz="3200" b="1" dirty="0"/>
              <a:t>	and answer sheets for downloading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322" y="2325853"/>
            <a:ext cx="9011356" cy="41511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981355" y="3019012"/>
              <a:ext cx="1010160" cy="98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9355" y="2875012"/>
                <a:ext cx="1154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991515" y="1012782"/>
              <a:ext cx="1067040" cy="4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19515" y="868782"/>
                <a:ext cx="12110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4048860" y="1452781"/>
              <a:ext cx="1714680" cy="37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6860" y="1308781"/>
                <a:ext cx="1858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219435" y="4184955"/>
              <a:ext cx="2019600" cy="149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47435" y="4040955"/>
                <a:ext cx="216360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217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To grade each exercise,</a:t>
            </a:r>
            <a:br>
              <a:rPr lang="en-US" sz="4000" b="1" dirty="0"/>
            </a:br>
            <a:r>
              <a:rPr lang="en-US" sz="4000" b="1" dirty="0"/>
              <a:t>	click View/Grade all submissions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6825" y="1690688"/>
            <a:ext cx="9182100" cy="4595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029025" y="1237530"/>
              <a:ext cx="5886720" cy="117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7025" y="1093530"/>
                <a:ext cx="60307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229265" y="5209410"/>
              <a:ext cx="1276560" cy="58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7265" y="5065410"/>
                <a:ext cx="1420560" cy="3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513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on “Download all submissions” under Grading Action to score them offline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2886105" y="657210"/>
              <a:ext cx="197208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4105" y="513210"/>
                <a:ext cx="21160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086425" y="637410"/>
              <a:ext cx="343080" cy="20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4425" y="493410"/>
                <a:ext cx="4870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7465" y="594570"/>
              <a:ext cx="2314800" cy="38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5465" y="450570"/>
                <a:ext cx="24588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2790570" y="1119150"/>
              <a:ext cx="1095840" cy="338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570" y="975150"/>
                <a:ext cx="12398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990705" y="1133850"/>
              <a:ext cx="1476720" cy="57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8705" y="989850"/>
                <a:ext cx="162072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536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Entering individual scores: </a:t>
            </a:r>
            <a:br>
              <a:rPr lang="en-US" b="1" dirty="0"/>
            </a:br>
            <a:r>
              <a:rPr lang="en-US" b="1" dirty="0"/>
              <a:t>click on edit icon under “Grade”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875" y="1825624"/>
            <a:ext cx="9210675" cy="4498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762265" y="1285770"/>
              <a:ext cx="905400" cy="1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0265" y="1141770"/>
                <a:ext cx="10494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505500" y="1324155"/>
              <a:ext cx="1314720" cy="1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3500" y="1180155"/>
                <a:ext cx="14587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905425" y="4893330"/>
              <a:ext cx="250560" cy="117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6065" y="4874250"/>
                <a:ext cx="2696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962665" y="4924290"/>
              <a:ext cx="88560" cy="86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3305" y="4905210"/>
                <a:ext cx="107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295785" y="5019690"/>
              <a:ext cx="619200" cy="124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9785" y="4893690"/>
                <a:ext cx="871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4219545" y="4985850"/>
              <a:ext cx="866160" cy="34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3545" y="4859850"/>
                <a:ext cx="1118160" cy="2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982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365125"/>
            <a:ext cx="10868025" cy="1292225"/>
          </a:xfrm>
        </p:spPr>
        <p:txBody>
          <a:bodyPr>
            <a:noAutofit/>
          </a:bodyPr>
          <a:lstStyle/>
          <a:p>
            <a:r>
              <a:rPr lang="en-US" sz="3600" b="1" dirty="0"/>
              <a:t>Enter Grade and Feedback comments; may upload file with comments; then click Save changes at bottom of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144" y="2247899"/>
            <a:ext cx="7735712" cy="42100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86655" y="2705100"/>
              <a:ext cx="781200" cy="2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655" y="2561100"/>
                <a:ext cx="9252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86655" y="3849645"/>
              <a:ext cx="533520" cy="27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4655" y="3705645"/>
                <a:ext cx="677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790920" y="5753025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8920" y="5609025"/>
                <a:ext cx="1443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589864" y="734230"/>
              <a:ext cx="1276560" cy="69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7864" y="590230"/>
                <a:ext cx="14205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686655" y="679820"/>
              <a:ext cx="1953000" cy="82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4655" y="535820"/>
                <a:ext cx="20970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4962360" y="628297"/>
              <a:ext cx="2267280" cy="211865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90360" y="484416"/>
                <a:ext cx="2411280" cy="499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117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Reverting last submission to “Draft” for </a:t>
            </a:r>
            <a:r>
              <a:rPr lang="en-US" b="1" dirty="0" err="1"/>
              <a:t>eLearner</a:t>
            </a:r>
            <a:r>
              <a:rPr lang="en-US" b="1" dirty="0"/>
              <a:t> to correct and re-submit: Click Edit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457324"/>
            <a:ext cx="9867900" cy="5000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615345" y="999735"/>
              <a:ext cx="724320" cy="86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3345" y="855735"/>
                <a:ext cx="8683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515265" y="5010330"/>
              <a:ext cx="2001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3265" y="4866330"/>
                <a:ext cx="344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828865" y="4972170"/>
              <a:ext cx="638640" cy="238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2865" y="4846170"/>
                <a:ext cx="8906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772065" y="5000610"/>
              <a:ext cx="99072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46065" y="4874610"/>
                <a:ext cx="124272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751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b="1" dirty="0"/>
              <a:t>Then click “Revert the submission to draft”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4425" y="1333500"/>
            <a:ext cx="9505950" cy="50482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562470" y="723942"/>
              <a:ext cx="6515280" cy="136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0470" y="579942"/>
                <a:ext cx="66592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267585" y="5164770"/>
              <a:ext cx="1267200" cy="3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5585" y="5020770"/>
                <a:ext cx="1411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2838585" y="4905210"/>
              <a:ext cx="619200" cy="181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2585" y="4779210"/>
                <a:ext cx="8712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3752985" y="4895850"/>
              <a:ext cx="92412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6985" y="4769850"/>
                <a:ext cx="11761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3752985" y="489585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6985" y="4769850"/>
                <a:ext cx="25236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86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Check summary of grades to see overall performance:</a:t>
            </a:r>
            <a:br>
              <a:rPr lang="en-US" sz="4000" b="1" dirty="0"/>
            </a:br>
            <a:r>
              <a:rPr lang="en-US" sz="4000" b="1" dirty="0"/>
              <a:t>Click on “Grades” under Course Administration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828800"/>
            <a:ext cx="103632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896385" y="372441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8385" y="3706410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314410" y="1252291"/>
              <a:ext cx="1410120" cy="103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2410" y="1108291"/>
                <a:ext cx="15541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8991495" y="3627930"/>
              <a:ext cx="467280" cy="96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19495" y="3483930"/>
                <a:ext cx="6112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5181465" y="1187130"/>
              <a:ext cx="1134000" cy="799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09465" y="1043130"/>
                <a:ext cx="12780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/>
              <p14:cNvContentPartPr/>
              <p14:nvPr/>
            </p14:nvContentPartPr>
            <p14:xfrm>
              <a:off x="6572145" y="1266690"/>
              <a:ext cx="2543760" cy="84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0145" y="1122690"/>
                <a:ext cx="2687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8962905" y="2664930"/>
              <a:ext cx="1057680" cy="939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90905" y="2520930"/>
                <a:ext cx="120168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87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19138"/>
            <a:ext cx="9105900" cy="792162"/>
          </a:xfrm>
        </p:spPr>
        <p:txBody>
          <a:bodyPr>
            <a:normAutofit/>
          </a:bodyPr>
          <a:lstStyle/>
          <a:p>
            <a:r>
              <a:rPr lang="en-US" sz="4000" b="1" dirty="0"/>
              <a:t>Course Description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300162"/>
            <a:ext cx="9105900" cy="48387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  <a:p>
            <a:pPr lvl="0">
              <a:buClr>
                <a:srgbClr val="94C600"/>
              </a:buClr>
            </a:pPr>
            <a:r>
              <a:rPr lang="en-US" dirty="0">
                <a:solidFill>
                  <a:srgbClr val="3E3D2D"/>
                </a:solidFill>
              </a:rPr>
              <a:t>Fully online (no face-to-face sessions required)</a:t>
            </a:r>
          </a:p>
          <a:p>
            <a:pPr>
              <a:buClr>
                <a:srgbClr val="94C600"/>
              </a:buClr>
            </a:pPr>
            <a:r>
              <a:rPr lang="en-US" dirty="0"/>
              <a:t>Via MOODLE (Modular Object-Oriented Dynamic Learning Environment)</a:t>
            </a:r>
          </a:p>
          <a:p>
            <a:pPr>
              <a:buClr>
                <a:srgbClr val="94C600"/>
              </a:buClr>
            </a:pPr>
            <a:r>
              <a:rPr lang="en-US" dirty="0"/>
              <a:t>Web-based (no software to be installed in PC)</a:t>
            </a:r>
          </a:p>
          <a:p>
            <a:pPr>
              <a:buClr>
                <a:srgbClr val="94C600"/>
              </a:buClr>
            </a:pPr>
            <a:r>
              <a:rPr lang="en-US" dirty="0"/>
              <a:t>In Philippine TB E-learning Site currently hosted under PBSP server</a:t>
            </a:r>
          </a:p>
          <a:p>
            <a:pPr>
              <a:buClr>
                <a:srgbClr val="94C600"/>
              </a:buClr>
            </a:pPr>
            <a:endParaRPr lang="en-US" dirty="0"/>
          </a:p>
          <a:p>
            <a:pPr lvl="0">
              <a:buClr>
                <a:srgbClr val="94C600"/>
              </a:buClr>
            </a:pPr>
            <a:endParaRPr lang="en-US" dirty="0">
              <a:solidFill>
                <a:srgbClr val="3E3D2D"/>
              </a:solidFill>
            </a:endParaRPr>
          </a:p>
          <a:p>
            <a:pPr marL="68580" indent="0">
              <a:buClr>
                <a:srgbClr val="94C600"/>
              </a:buClr>
              <a:buNone/>
            </a:pPr>
            <a:endParaRPr lang="en-US" dirty="0">
              <a:solidFill>
                <a:srgbClr val="3E3D2D"/>
              </a:solidFill>
            </a:endParaRP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00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b="1" dirty="0"/>
              <a:t>Summary of Grades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175" y="1349176"/>
            <a:ext cx="9934575" cy="50325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43185" y="3876690"/>
              <a:ext cx="2448360" cy="87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7185" y="3750690"/>
                <a:ext cx="27003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771625" y="4207530"/>
              <a:ext cx="2486520" cy="113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5625" y="4081530"/>
                <a:ext cx="27385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5257785" y="4314810"/>
              <a:ext cx="36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1785" y="4188810"/>
                <a:ext cx="2523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2790705" y="4648170"/>
              <a:ext cx="2743560" cy="92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4705" y="4522170"/>
                <a:ext cx="29955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2809785" y="4417050"/>
              <a:ext cx="2781720" cy="49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3785" y="4291050"/>
                <a:ext cx="30337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/>
              <p14:cNvContentPartPr/>
              <p14:nvPr/>
            </p14:nvContentPartPr>
            <p14:xfrm>
              <a:off x="2790705" y="4922130"/>
              <a:ext cx="2657880" cy="16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64705" y="4796130"/>
                <a:ext cx="29098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/>
              <p14:cNvContentPartPr/>
              <p14:nvPr/>
            </p14:nvContentPartPr>
            <p14:xfrm>
              <a:off x="2724105" y="5219850"/>
              <a:ext cx="2419920" cy="54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98105" y="5093850"/>
                <a:ext cx="2671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3362385" y="4924290"/>
              <a:ext cx="1733760" cy="29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36385" y="4798290"/>
                <a:ext cx="1985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/>
              <p14:cNvContentPartPr/>
              <p14:nvPr/>
            </p14:nvContentPartPr>
            <p14:xfrm>
              <a:off x="2790705" y="5448450"/>
              <a:ext cx="2791440" cy="1645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64705" y="5322450"/>
                <a:ext cx="30434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/>
              <p14:cNvContentPartPr/>
              <p14:nvPr/>
            </p14:nvContentPartPr>
            <p14:xfrm>
              <a:off x="2857665" y="5705490"/>
              <a:ext cx="2648160" cy="48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1665" y="5579490"/>
                <a:ext cx="29001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/>
              <p14:cNvContentPartPr/>
              <p14:nvPr/>
            </p14:nvContentPartPr>
            <p14:xfrm>
              <a:off x="2685945" y="3876690"/>
              <a:ext cx="2524680" cy="18291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9945" y="3750690"/>
                <a:ext cx="2776680" cy="20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/>
              <p14:cNvContentPartPr/>
              <p14:nvPr/>
            </p14:nvContentPartPr>
            <p14:xfrm>
              <a:off x="2857665" y="4588410"/>
              <a:ext cx="2543400" cy="35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31665" y="4462410"/>
                <a:ext cx="27954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/>
              <p14:cNvContentPartPr/>
              <p14:nvPr/>
            </p14:nvContentPartPr>
            <p14:xfrm>
              <a:off x="2694585" y="3886050"/>
              <a:ext cx="2926080" cy="1917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68585" y="3760050"/>
                <a:ext cx="3178080" cy="216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176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/>
          <a:lstStyle/>
          <a:p>
            <a:r>
              <a:rPr lang="en-US" b="1" dirty="0"/>
              <a:t>Reminders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343025"/>
            <a:ext cx="5181600" cy="48339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Check for announcements, messages, email, SMS, voice calls daily and reply within the day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Check active discussion forums; respond as appropriate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Download and check submissions soon after deadline/before scheduled live chat, and after submission of corrected answers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dirty="0"/>
              <a:t>Prepare for and participate in live chats</a:t>
            </a:r>
          </a:p>
          <a:p>
            <a:pPr marL="514350" indent="-51435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dirty="0"/>
              <a:t>Remind </a:t>
            </a:r>
            <a:r>
              <a:rPr lang="en-US" dirty="0" err="1"/>
              <a:t>eLearners</a:t>
            </a:r>
            <a:r>
              <a:rPr lang="en-US" dirty="0"/>
              <a:t> to keep within 1 week delayed or ahead of schedule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343025"/>
            <a:ext cx="5181600" cy="48339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6. Enter grades and feedback by end of period for each module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7. Send summary feedback to Course Facilitator weekly via agreed means (email, voice call, SMS) to guide decision-making on eligibility of </a:t>
            </a:r>
            <a:r>
              <a:rPr lang="en-US" dirty="0" err="1"/>
              <a:t>eLearners</a:t>
            </a:r>
            <a:r>
              <a:rPr lang="en-US" dirty="0"/>
              <a:t> for issuance of training certificate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8. Keep communication lines open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9. Strive to make learning fun, interesting and practical</a:t>
            </a:r>
          </a:p>
        </p:txBody>
      </p:sp>
    </p:spTree>
    <p:extLst>
      <p:ext uri="{BB962C8B-B14F-4D97-AF65-F5344CB8AC3E}">
        <p14:creationId xmlns:p14="http://schemas.microsoft.com/office/powerpoint/2010/main" val="6225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19075"/>
            <a:ext cx="9309100" cy="1314450"/>
          </a:xfrm>
        </p:spPr>
        <p:txBody>
          <a:bodyPr>
            <a:normAutofit/>
          </a:bodyPr>
          <a:lstStyle/>
          <a:p>
            <a:r>
              <a:rPr lang="en-US" sz="4000" b="1" dirty="0"/>
              <a:t>Target </a:t>
            </a:r>
            <a:r>
              <a:rPr lang="en-US" sz="4000" b="1" dirty="0" err="1"/>
              <a:t>eLearners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66850"/>
            <a:ext cx="10350500" cy="47625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MDs or RNs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Motivated to take/teach course; sees relevance of course to NTP work and/or professional advancement</a:t>
            </a:r>
          </a:p>
          <a:p>
            <a:r>
              <a:rPr lang="en-US" sz="9600" dirty="0"/>
              <a:t>Prefer or open to self-study/distance education </a:t>
            </a:r>
          </a:p>
          <a:p>
            <a:r>
              <a:rPr lang="en-US" sz="9600" dirty="0"/>
              <a:t>Can devote time to the course and manage time fairly well</a:t>
            </a:r>
          </a:p>
          <a:p>
            <a:pPr>
              <a:lnSpc>
                <a:spcPct val="120000"/>
              </a:lnSpc>
            </a:pPr>
            <a:r>
              <a:rPr lang="en-US" sz="9600" dirty="0"/>
              <a:t>With access to PC (required), internet (required), printing and scanning facilities (desirable)</a:t>
            </a:r>
          </a:p>
          <a:p>
            <a:r>
              <a:rPr lang="en-US" sz="9600" dirty="0"/>
              <a:t>IT-literate</a:t>
            </a:r>
          </a:p>
          <a:p>
            <a:pPr marL="0" indent="0">
              <a:buNone/>
            </a:pPr>
            <a:r>
              <a:rPr lang="en-US" sz="9600" dirty="0"/>
              <a:t>	─  Frequently uses FB, email, online filling up of forms</a:t>
            </a:r>
          </a:p>
          <a:p>
            <a:pPr marL="0" indent="0">
              <a:buNone/>
            </a:pPr>
            <a:r>
              <a:rPr lang="en-US" sz="9600" dirty="0"/>
              <a:t>	─  Have basic knowledge and skills on WORD and excel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dirty="0"/>
              <a:t>	─  Willing to interact online with other </a:t>
            </a:r>
            <a:r>
              <a:rPr lang="en-US" sz="9600" dirty="0" err="1"/>
              <a:t>eLearners</a:t>
            </a:r>
            <a:r>
              <a:rPr lang="en-US" sz="9600" dirty="0"/>
              <a:t> and the training team via 	    email, discussion forums, private or group chats or video-conferencing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2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4638"/>
            <a:ext cx="9652000" cy="944562"/>
          </a:xfrm>
        </p:spPr>
        <p:txBody>
          <a:bodyPr/>
          <a:lstStyle/>
          <a:p>
            <a:r>
              <a:rPr lang="en-US" b="1" dirty="0"/>
              <a:t>Online NTP MOP 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295400"/>
            <a:ext cx="10198100" cy="5257800"/>
          </a:xfrm>
        </p:spPr>
        <p:txBody>
          <a:bodyPr>
            <a:normAutofit/>
          </a:bodyPr>
          <a:lstStyle/>
          <a:p>
            <a:r>
              <a:rPr lang="en-US" sz="2600" b="1" dirty="0"/>
              <a:t>General Objective</a:t>
            </a:r>
          </a:p>
          <a:p>
            <a:pPr marL="400050" lvl="1" indent="0">
              <a:buNone/>
            </a:pPr>
            <a:r>
              <a:rPr lang="en-US" sz="2600" dirty="0"/>
              <a:t>To present the revised policies and procedures of the NTP MOP (5</a:t>
            </a:r>
            <a:r>
              <a:rPr lang="en-US" sz="2600" baseline="30000" dirty="0"/>
              <a:t>th</a:t>
            </a:r>
            <a:r>
              <a:rPr lang="en-US" sz="2600" dirty="0"/>
              <a:t> ed.) to NTP implementers at all service delivery levels using </a:t>
            </a:r>
            <a:r>
              <a:rPr lang="en-US" sz="2600" u="sng" dirty="0"/>
              <a:t>e-learning methods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Specific Objectives </a:t>
            </a:r>
          </a:p>
          <a:p>
            <a:pPr marL="0" indent="0">
              <a:buNone/>
            </a:pPr>
            <a:r>
              <a:rPr lang="en-US" sz="2600" dirty="0"/>
              <a:t>     At the end of the course, the trainees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Discuss the policies and procedures in the NTP MOP (5</a:t>
            </a:r>
            <a:r>
              <a:rPr lang="en-US" sz="2600" baseline="30000" dirty="0"/>
              <a:t>th</a:t>
            </a:r>
            <a:r>
              <a:rPr lang="en-US" sz="2600" dirty="0"/>
              <a:t> ed.)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Accomplish all the recording and reporting forms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Answer correctly all the exercises on various topics covered in the MOP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3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762000"/>
            <a:ext cx="8538134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1778000"/>
            <a:ext cx="10248900" cy="4394200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Learning Activities</a:t>
            </a:r>
          </a:p>
          <a:p>
            <a:pPr marL="742950" lvl="1" indent="-342900"/>
            <a:r>
              <a:rPr lang="en-US" dirty="0"/>
              <a:t>Read the NTP MOP</a:t>
            </a:r>
          </a:p>
          <a:p>
            <a:pPr marL="742950" lvl="1" indent="-342900"/>
            <a:r>
              <a:rPr lang="en-US" dirty="0"/>
              <a:t>View videos </a:t>
            </a:r>
          </a:p>
          <a:p>
            <a:pPr marL="742950" lvl="1" indent="-342900"/>
            <a:r>
              <a:rPr lang="en-US" dirty="0"/>
              <a:t>Build Glossary (now optional)</a:t>
            </a:r>
          </a:p>
          <a:p>
            <a:pPr marL="742950" lvl="1" indent="-342900"/>
            <a:r>
              <a:rPr lang="en-US" dirty="0"/>
              <a:t>Do online exercises (still required)</a:t>
            </a:r>
          </a:p>
          <a:p>
            <a:pPr marL="742950" lvl="1" indent="-342900"/>
            <a:r>
              <a:rPr lang="en-US" dirty="0"/>
              <a:t>Do some exercises offline then submit online (still required)</a:t>
            </a:r>
          </a:p>
          <a:p>
            <a:pPr marL="742950" lvl="1" indent="-342900"/>
            <a:r>
              <a:rPr lang="en-US" dirty="0"/>
              <a:t>Asynchronous discussion forums (still required)</a:t>
            </a:r>
          </a:p>
          <a:p>
            <a:pPr marL="742950" lvl="1" indent="-342900"/>
            <a:r>
              <a:rPr lang="en-US" dirty="0"/>
              <a:t>Play online interactive game (optional)</a:t>
            </a:r>
          </a:p>
          <a:p>
            <a:pPr marL="742950" lvl="1" indent="-342900"/>
            <a:r>
              <a:rPr lang="en-US" dirty="0"/>
              <a:t>Live online group chat sessions  (now required)</a:t>
            </a:r>
          </a:p>
          <a:p>
            <a:pPr marL="400050" lvl="1" indent="0">
              <a:buClr>
                <a:srgbClr val="94C600"/>
              </a:buClr>
              <a:buNone/>
            </a:pPr>
            <a:endParaRPr lang="en-US" dirty="0">
              <a:solidFill>
                <a:srgbClr val="3E3D2D"/>
              </a:solidFill>
            </a:endParaRPr>
          </a:p>
          <a:p>
            <a:r>
              <a:rPr lang="en-US" dirty="0"/>
              <a:t>Same PPTs, exercises, pre/post-tests used in face-to-face training on MOP 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46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914400"/>
            <a:ext cx="93091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Course Materials (available in the course site)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1905000"/>
            <a:ext cx="98044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/>
              <a:t>Course Guide to serve as a roadmap to the entire course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Module Study and Learning Activity Guides will direct the students on how to study, use materials and participate in learning activities</a:t>
            </a:r>
          </a:p>
          <a:p>
            <a:r>
              <a:rPr lang="en-US" sz="6000" dirty="0"/>
              <a:t>Exercises – online MCQs and worksheets to fill up</a:t>
            </a:r>
          </a:p>
          <a:p>
            <a:r>
              <a:rPr lang="en-US" sz="6000" dirty="0"/>
              <a:t>PowerPoint slides </a:t>
            </a:r>
          </a:p>
          <a:p>
            <a:r>
              <a:rPr lang="en-US" sz="6000" dirty="0"/>
              <a:t>Links to other online references</a:t>
            </a:r>
          </a:p>
          <a:p>
            <a:pPr>
              <a:lnSpc>
                <a:spcPct val="120000"/>
              </a:lnSpc>
            </a:pPr>
            <a:r>
              <a:rPr lang="en-US" sz="6000" dirty="0"/>
              <a:t>Multimedia materials to highlight key concepts, illustrate processes and provide actual examples</a:t>
            </a:r>
          </a:p>
          <a:p>
            <a:r>
              <a:rPr lang="en-US" sz="6000" dirty="0"/>
              <a:t>Added: AOs on </a:t>
            </a:r>
            <a:r>
              <a:rPr lang="en-US" sz="6000" dirty="0" err="1"/>
              <a:t>Xpert</a:t>
            </a:r>
            <a:r>
              <a:rPr lang="en-US" sz="6000" dirty="0"/>
              <a:t>, “Analysis of NTP Indicators” included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65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Essential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Official business time to study as prescribed in the course schedule</a:t>
            </a:r>
          </a:p>
          <a:p>
            <a:pPr marL="514350" indent="-514350">
              <a:buAutoNum type="arabicPeriod"/>
            </a:pPr>
            <a:r>
              <a:rPr lang="en-US" dirty="0"/>
              <a:t>Access to PC with the minimum specific requirements – at least Pentium Celeron running Windows 7 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dirty="0"/>
              <a:t>Access to internet connection with specified bandwidth (at least 500 kbps) in the office or wherever learner plans to study 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dirty="0"/>
              <a:t>Internet security services of sending agency must allow access to (not block) course site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24/7 accessible course site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8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1646</Words>
  <Application>Microsoft Office PowerPoint</Application>
  <PresentationFormat>Widescreen</PresentationFormat>
  <Paragraphs>251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PowerPoint Presentation</vt:lpstr>
      <vt:lpstr>Orientation (coverage)  to be scheduled on the week prior to start of the course </vt:lpstr>
      <vt:lpstr>Course Description</vt:lpstr>
      <vt:lpstr>Course Description </vt:lpstr>
      <vt:lpstr>Target eLearners</vt:lpstr>
      <vt:lpstr>Online NTP MOP Course Objectives</vt:lpstr>
      <vt:lpstr>Methodology</vt:lpstr>
      <vt:lpstr>Course Materials (available in the course site)</vt:lpstr>
      <vt:lpstr>Essential Resources</vt:lpstr>
      <vt:lpstr>Course Requirements </vt:lpstr>
      <vt:lpstr>4-week Course Schedule </vt:lpstr>
      <vt:lpstr>4-week Course Schedule (Minimum 6 hours per week study time) </vt:lpstr>
      <vt:lpstr>Graduates of Most Recent Online Course with Facilitators and RO NTP Medical Coordinator</vt:lpstr>
      <vt:lpstr>Roles and Responsibilities (1)</vt:lpstr>
      <vt:lpstr>Roles and Responsibilities (2)</vt:lpstr>
      <vt:lpstr>Roles and Responsibilities (3)</vt:lpstr>
      <vt:lpstr>Roles and Responsibilities (4)</vt:lpstr>
      <vt:lpstr>Roles and Responsibilities (5)</vt:lpstr>
      <vt:lpstr>Roles and Responsibilities (6)</vt:lpstr>
      <vt:lpstr>Preparatory Activities</vt:lpstr>
      <vt:lpstr>Confirm IT readiness </vt:lpstr>
      <vt:lpstr>Navigating the course site</vt:lpstr>
      <vt:lpstr>Go to:  http://impact.pbsp.org.ph:181/PhilTB.E-learning/ and click on the available course (2017)</vt:lpstr>
      <vt:lpstr>Log-in Page: use username and password provided</vt:lpstr>
      <vt:lpstr>To edit your profile, hover over your name and click “Edit profile”</vt:lpstr>
      <vt:lpstr>Edit profile, upload profile picture</vt:lpstr>
      <vt:lpstr>Explore the site. Just click on the icons to download materials, do exercises, enter forums, etc.</vt:lpstr>
      <vt:lpstr>Check messages: click on it to view or send messages</vt:lpstr>
      <vt:lpstr>Check participants’ online activity</vt:lpstr>
      <vt:lpstr>Forums: click on the Forum icon to enter it</vt:lpstr>
      <vt:lpstr>Click on a discussion thread to reply to posts, OR Click “Add a new discussion topic” to start another thread</vt:lpstr>
      <vt:lpstr>2 Kinds of Exercises:      1. Exercises with checks are online MCQs     2. Exercises with Paper icon have files with data   and answer sheets for downloading</vt:lpstr>
      <vt:lpstr>To grade each exercise,  click View/Grade all submissions </vt:lpstr>
      <vt:lpstr>Click on “Download all submissions” under Grading Action to score them offline</vt:lpstr>
      <vt:lpstr>Entering individual scores:  click on edit icon under “Grade”</vt:lpstr>
      <vt:lpstr>Enter Grade and Feedback comments; may upload file with comments; then click Save changes at bottom of page</vt:lpstr>
      <vt:lpstr>Reverting last submission to “Draft” for eLearner to correct and re-submit: Click Edit</vt:lpstr>
      <vt:lpstr>Then click “Revert the submission to draft”</vt:lpstr>
      <vt:lpstr>Check summary of grades to see overall performance: Click on “Grades” under Course Administration</vt:lpstr>
      <vt:lpstr>Summary of Grades</vt:lpstr>
      <vt:lpstr>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alio</cp:lastModifiedBy>
  <cp:revision>237</cp:revision>
  <cp:lastPrinted>2016-06-16T03:11:54Z</cp:lastPrinted>
  <dcterms:created xsi:type="dcterms:W3CDTF">2016-04-06T03:00:12Z</dcterms:created>
  <dcterms:modified xsi:type="dcterms:W3CDTF">2018-04-23T12:11:05Z</dcterms:modified>
</cp:coreProperties>
</file>